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147473101" r:id="rId2"/>
    <p:sldId id="2147473103" r:id="rId3"/>
    <p:sldId id="2147473106" r:id="rId4"/>
    <p:sldId id="2147473105" r:id="rId5"/>
    <p:sldId id="2147473107" r:id="rId6"/>
    <p:sldId id="2147473109" r:id="rId7"/>
    <p:sldId id="214747310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358D"/>
    <a:srgbClr val="FDD7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B5D836-7A2E-472C-8D08-E163CE548748}" v="24" dt="2023-03-10T06:15:20.3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48" y="-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rani, Akbar" userId="af0efc51-71cc-4e71-a629-74abfe37c2af" providerId="ADAL" clId="{CBB5D836-7A2E-472C-8D08-E163CE548748}"/>
    <pc:docChg chg="undo custSel addSld delSld modSld sldOrd">
      <pc:chgData name="Virani, Akbar" userId="af0efc51-71cc-4e71-a629-74abfe37c2af" providerId="ADAL" clId="{CBB5D836-7A2E-472C-8D08-E163CE548748}" dt="2023-03-10T06:53:04.992" v="683" actId="1076"/>
      <pc:docMkLst>
        <pc:docMk/>
      </pc:docMkLst>
      <pc:sldChg chg="modSp mod">
        <pc:chgData name="Virani, Akbar" userId="af0efc51-71cc-4e71-a629-74abfe37c2af" providerId="ADAL" clId="{CBB5D836-7A2E-472C-8D08-E163CE548748}" dt="2023-03-10T06:49:57.483" v="621" actId="404"/>
        <pc:sldMkLst>
          <pc:docMk/>
          <pc:sldMk cId="4077229789" sldId="2147473101"/>
        </pc:sldMkLst>
        <pc:spChg chg="mod">
          <ac:chgData name="Virani, Akbar" userId="af0efc51-71cc-4e71-a629-74abfe37c2af" providerId="ADAL" clId="{CBB5D836-7A2E-472C-8D08-E163CE548748}" dt="2023-03-10T06:49:57.483" v="621" actId="404"/>
          <ac:spMkLst>
            <pc:docMk/>
            <pc:sldMk cId="4077229789" sldId="2147473101"/>
            <ac:spMk id="5" creationId="{989CFDE4-7391-508E-21B5-E4DCDABE5A9C}"/>
          </ac:spMkLst>
        </pc:spChg>
        <pc:spChg chg="mod">
          <ac:chgData name="Virani, Akbar" userId="af0efc51-71cc-4e71-a629-74abfe37c2af" providerId="ADAL" clId="{CBB5D836-7A2E-472C-8D08-E163CE548748}" dt="2023-03-09T23:06:39.731" v="97" actId="20577"/>
          <ac:spMkLst>
            <pc:docMk/>
            <pc:sldMk cId="4077229789" sldId="2147473101"/>
            <ac:spMk id="6" creationId="{CFBAE7A1-CAA3-8881-D7F3-526884361C73}"/>
          </ac:spMkLst>
        </pc:spChg>
      </pc:sldChg>
      <pc:sldChg chg="addSp delSp modSp del mod ord">
        <pc:chgData name="Virani, Akbar" userId="af0efc51-71cc-4e71-a629-74abfe37c2af" providerId="ADAL" clId="{CBB5D836-7A2E-472C-8D08-E163CE548748}" dt="2023-03-10T06:14:21.890" v="298" actId="47"/>
        <pc:sldMkLst>
          <pc:docMk/>
          <pc:sldMk cId="3070921018" sldId="2147473102"/>
        </pc:sldMkLst>
        <pc:spChg chg="add del mod">
          <ac:chgData name="Virani, Akbar" userId="af0efc51-71cc-4e71-a629-74abfe37c2af" providerId="ADAL" clId="{CBB5D836-7A2E-472C-8D08-E163CE548748}" dt="2023-03-09T23:56:17.423" v="141" actId="478"/>
          <ac:spMkLst>
            <pc:docMk/>
            <pc:sldMk cId="3070921018" sldId="2147473102"/>
            <ac:spMk id="3" creationId="{8AD49341-98EB-0569-C3C8-BD827343C58B}"/>
          </ac:spMkLst>
        </pc:spChg>
        <pc:spChg chg="del mod">
          <ac:chgData name="Virani, Akbar" userId="af0efc51-71cc-4e71-a629-74abfe37c2af" providerId="ADAL" clId="{CBB5D836-7A2E-472C-8D08-E163CE548748}" dt="2023-03-10T06:09:13.038" v="247" actId="478"/>
          <ac:spMkLst>
            <pc:docMk/>
            <pc:sldMk cId="3070921018" sldId="2147473102"/>
            <ac:spMk id="5" creationId="{1EEA9DB4-04DE-DDDC-58A8-463128DD8D7F}"/>
          </ac:spMkLst>
        </pc:spChg>
        <pc:spChg chg="mod">
          <ac:chgData name="Virani, Akbar" userId="af0efc51-71cc-4e71-a629-74abfe37c2af" providerId="ADAL" clId="{CBB5D836-7A2E-472C-8D08-E163CE548748}" dt="2023-03-10T06:08:13.414" v="236" actId="1076"/>
          <ac:spMkLst>
            <pc:docMk/>
            <pc:sldMk cId="3070921018" sldId="2147473102"/>
            <ac:spMk id="6" creationId="{25F6A88E-E2B0-08DA-3BA6-EB6D74569AA2}"/>
          </ac:spMkLst>
        </pc:spChg>
        <pc:spChg chg="add del mod">
          <ac:chgData name="Virani, Akbar" userId="af0efc51-71cc-4e71-a629-74abfe37c2af" providerId="ADAL" clId="{CBB5D836-7A2E-472C-8D08-E163CE548748}" dt="2023-03-10T06:12:24.119" v="288" actId="478"/>
          <ac:spMkLst>
            <pc:docMk/>
            <pc:sldMk cId="3070921018" sldId="2147473102"/>
            <ac:spMk id="7" creationId="{27AF529C-2340-2D97-A0DF-755BC043C815}"/>
          </ac:spMkLst>
        </pc:spChg>
        <pc:spChg chg="del mod">
          <ac:chgData name="Virani, Akbar" userId="af0efc51-71cc-4e71-a629-74abfe37c2af" providerId="ADAL" clId="{CBB5D836-7A2E-472C-8D08-E163CE548748}" dt="2023-03-10T06:08:02.532" v="233" actId="478"/>
          <ac:spMkLst>
            <pc:docMk/>
            <pc:sldMk cId="3070921018" sldId="2147473102"/>
            <ac:spMk id="8" creationId="{7005E43B-B967-7505-F32F-4124CADEB7F1}"/>
          </ac:spMkLst>
        </pc:spChg>
        <pc:spChg chg="mod">
          <ac:chgData name="Virani, Akbar" userId="af0efc51-71cc-4e71-a629-74abfe37c2af" providerId="ADAL" clId="{CBB5D836-7A2E-472C-8D08-E163CE548748}" dt="2023-03-10T06:07:37.939" v="230" actId="207"/>
          <ac:spMkLst>
            <pc:docMk/>
            <pc:sldMk cId="3070921018" sldId="2147473102"/>
            <ac:spMk id="9" creationId="{BF19DF16-1670-80AA-8D44-202B3E59F735}"/>
          </ac:spMkLst>
        </pc:spChg>
        <pc:spChg chg="mod">
          <ac:chgData name="Virani, Akbar" userId="af0efc51-71cc-4e71-a629-74abfe37c2af" providerId="ADAL" clId="{CBB5D836-7A2E-472C-8D08-E163CE548748}" dt="2023-03-10T06:12:23.109" v="286" actId="208"/>
          <ac:spMkLst>
            <pc:docMk/>
            <pc:sldMk cId="3070921018" sldId="2147473102"/>
            <ac:spMk id="10" creationId="{DA0A673F-8B89-109D-740B-E49F22A9AA23}"/>
          </ac:spMkLst>
        </pc:spChg>
        <pc:spChg chg="mod">
          <ac:chgData name="Virani, Akbar" userId="af0efc51-71cc-4e71-a629-74abfe37c2af" providerId="ADAL" clId="{CBB5D836-7A2E-472C-8D08-E163CE548748}" dt="2023-03-10T06:12:16.918" v="277" actId="208"/>
          <ac:spMkLst>
            <pc:docMk/>
            <pc:sldMk cId="3070921018" sldId="2147473102"/>
            <ac:spMk id="11" creationId="{16AE3A3E-277A-9F31-0C54-1A7DEE49654D}"/>
          </ac:spMkLst>
        </pc:spChg>
        <pc:spChg chg="mod">
          <ac:chgData name="Virani, Akbar" userId="af0efc51-71cc-4e71-a629-74abfe37c2af" providerId="ADAL" clId="{CBB5D836-7A2E-472C-8D08-E163CE548748}" dt="2023-03-10T06:12:21.947" v="284" actId="1076"/>
          <ac:spMkLst>
            <pc:docMk/>
            <pc:sldMk cId="3070921018" sldId="2147473102"/>
            <ac:spMk id="12" creationId="{C637CC6A-323E-CA97-1513-39B8B013A73F}"/>
          </ac:spMkLst>
        </pc:spChg>
        <pc:spChg chg="add mod">
          <ac:chgData name="Virani, Akbar" userId="af0efc51-71cc-4e71-a629-74abfe37c2af" providerId="ADAL" clId="{CBB5D836-7A2E-472C-8D08-E163CE548748}" dt="2023-03-09T23:57:47.063" v="156" actId="571"/>
          <ac:spMkLst>
            <pc:docMk/>
            <pc:sldMk cId="3070921018" sldId="2147473102"/>
            <ac:spMk id="16" creationId="{FA276701-7F7D-0571-839E-B0E07C7CEB2B}"/>
          </ac:spMkLst>
        </pc:spChg>
        <pc:spChg chg="add del mod">
          <ac:chgData name="Virani, Akbar" userId="af0efc51-71cc-4e71-a629-74abfe37c2af" providerId="ADAL" clId="{CBB5D836-7A2E-472C-8D08-E163CE548748}" dt="2023-03-10T06:09:18.398" v="248" actId="478"/>
          <ac:spMkLst>
            <pc:docMk/>
            <pc:sldMk cId="3070921018" sldId="2147473102"/>
            <ac:spMk id="21" creationId="{FE9947D1-9186-DD31-590B-3F921B65AABB}"/>
          </ac:spMkLst>
        </pc:spChg>
        <pc:spChg chg="add mod">
          <ac:chgData name="Virani, Akbar" userId="af0efc51-71cc-4e71-a629-74abfe37c2af" providerId="ADAL" clId="{CBB5D836-7A2E-472C-8D08-E163CE548748}" dt="2023-03-10T06:07:59.766" v="232" actId="1076"/>
          <ac:spMkLst>
            <pc:docMk/>
            <pc:sldMk cId="3070921018" sldId="2147473102"/>
            <ac:spMk id="22" creationId="{6E80EC57-10B0-53AF-041C-36CCE24DD7D2}"/>
          </ac:spMkLst>
        </pc:spChg>
        <pc:spChg chg="add del mod">
          <ac:chgData name="Virani, Akbar" userId="af0efc51-71cc-4e71-a629-74abfe37c2af" providerId="ADAL" clId="{CBB5D836-7A2E-472C-8D08-E163CE548748}" dt="2023-03-09T23:57:56.320" v="159"/>
          <ac:spMkLst>
            <pc:docMk/>
            <pc:sldMk cId="3070921018" sldId="2147473102"/>
            <ac:spMk id="27" creationId="{5A550F62-BDBC-A363-227B-9BDAC46BFA86}"/>
          </ac:spMkLst>
        </pc:spChg>
        <pc:spChg chg="add del mod">
          <ac:chgData name="Virani, Akbar" userId="af0efc51-71cc-4e71-a629-74abfe37c2af" providerId="ADAL" clId="{CBB5D836-7A2E-472C-8D08-E163CE548748}" dt="2023-03-09T23:57:56.320" v="159"/>
          <ac:spMkLst>
            <pc:docMk/>
            <pc:sldMk cId="3070921018" sldId="2147473102"/>
            <ac:spMk id="28" creationId="{7B1CE67F-D01E-9121-F57C-89977F848410}"/>
          </ac:spMkLst>
        </pc:spChg>
        <pc:spChg chg="add del mod">
          <ac:chgData name="Virani, Akbar" userId="af0efc51-71cc-4e71-a629-74abfe37c2af" providerId="ADAL" clId="{CBB5D836-7A2E-472C-8D08-E163CE548748}" dt="2023-03-10T06:12:13.299" v="271"/>
          <ac:spMkLst>
            <pc:docMk/>
            <pc:sldMk cId="3070921018" sldId="2147473102"/>
            <ac:spMk id="32" creationId="{050E1D8C-BA35-44EB-8086-8908B5D45F57}"/>
          </ac:spMkLst>
        </pc:spChg>
        <pc:spChg chg="add del mod">
          <ac:chgData name="Virani, Akbar" userId="af0efc51-71cc-4e71-a629-74abfe37c2af" providerId="ADAL" clId="{CBB5D836-7A2E-472C-8D08-E163CE548748}" dt="2023-03-10T06:13:07.505" v="293" actId="478"/>
          <ac:spMkLst>
            <pc:docMk/>
            <pc:sldMk cId="3070921018" sldId="2147473102"/>
            <ac:spMk id="33" creationId="{A8F685AC-CD38-80C9-D482-9E8A426F5090}"/>
          </ac:spMkLst>
        </pc:spChg>
        <pc:grpChg chg="add del mod">
          <ac:chgData name="Virani, Akbar" userId="af0efc51-71cc-4e71-a629-74abfe37c2af" providerId="ADAL" clId="{CBB5D836-7A2E-472C-8D08-E163CE548748}" dt="2023-03-10T06:08:43.921" v="243" actId="478"/>
          <ac:grpSpMkLst>
            <pc:docMk/>
            <pc:sldMk cId="3070921018" sldId="2147473102"/>
            <ac:grpSpMk id="24" creationId="{EF298F73-7A61-456F-DDE5-BC5945DE28A7}"/>
          </ac:grpSpMkLst>
        </pc:grpChg>
        <pc:picChg chg="del mod">
          <ac:chgData name="Virani, Akbar" userId="af0efc51-71cc-4e71-a629-74abfe37c2af" providerId="ADAL" clId="{CBB5D836-7A2E-472C-8D08-E163CE548748}" dt="2023-03-10T06:09:07.353" v="246" actId="478"/>
          <ac:picMkLst>
            <pc:docMk/>
            <pc:sldMk cId="3070921018" sldId="2147473102"/>
            <ac:picMk id="4" creationId="{37B82A0C-88A0-52FB-512C-1CB2453D00B9}"/>
          </ac:picMkLst>
        </pc:picChg>
        <pc:picChg chg="add mod">
          <ac:chgData name="Virani, Akbar" userId="af0efc51-71cc-4e71-a629-74abfe37c2af" providerId="ADAL" clId="{CBB5D836-7A2E-472C-8D08-E163CE548748}" dt="2023-03-09T23:57:47.063" v="156" actId="571"/>
          <ac:picMkLst>
            <pc:docMk/>
            <pc:sldMk cId="3070921018" sldId="2147473102"/>
            <ac:picMk id="15" creationId="{EF18AFCB-317D-750C-1DB8-466535661D02}"/>
          </ac:picMkLst>
        </pc:picChg>
        <pc:picChg chg="add mod ord">
          <ac:chgData name="Virani, Akbar" userId="af0efc51-71cc-4e71-a629-74abfe37c2af" providerId="ADAL" clId="{CBB5D836-7A2E-472C-8D08-E163CE548748}" dt="2023-03-10T06:12:21.212" v="283" actId="1076"/>
          <ac:picMkLst>
            <pc:docMk/>
            <pc:sldMk cId="3070921018" sldId="2147473102"/>
            <ac:picMk id="19" creationId="{EA7FEA8F-EF56-F8C3-B54B-E920FDE6F631}"/>
          </ac:picMkLst>
        </pc:picChg>
        <pc:picChg chg="add del mod">
          <ac:chgData name="Virani, Akbar" userId="af0efc51-71cc-4e71-a629-74abfe37c2af" providerId="ADAL" clId="{CBB5D836-7A2E-472C-8D08-E163CE548748}" dt="2023-03-09T23:57:56.320" v="159"/>
          <ac:picMkLst>
            <pc:docMk/>
            <pc:sldMk cId="3070921018" sldId="2147473102"/>
            <ac:picMk id="26" creationId="{FF53F2AA-8941-1A87-7E1C-DCCF412FF6E0}"/>
          </ac:picMkLst>
        </pc:picChg>
        <pc:cxnChg chg="mod">
          <ac:chgData name="Virani, Akbar" userId="af0efc51-71cc-4e71-a629-74abfe37c2af" providerId="ADAL" clId="{CBB5D836-7A2E-472C-8D08-E163CE548748}" dt="2023-03-10T06:12:22.600" v="285" actId="208"/>
          <ac:cxnSpMkLst>
            <pc:docMk/>
            <pc:sldMk cId="3070921018" sldId="2147473102"/>
            <ac:cxnSpMk id="14" creationId="{91C757B2-6BDB-27FA-5156-0FAEB0D5420A}"/>
          </ac:cxnSpMkLst>
        </pc:cxnChg>
        <pc:cxnChg chg="add del mod">
          <ac:chgData name="Virani, Akbar" userId="af0efc51-71cc-4e71-a629-74abfe37c2af" providerId="ADAL" clId="{CBB5D836-7A2E-472C-8D08-E163CE548748}" dt="2023-03-10T06:12:23.612" v="287" actId="478"/>
          <ac:cxnSpMkLst>
            <pc:docMk/>
            <pc:sldMk cId="3070921018" sldId="2147473102"/>
            <ac:cxnSpMk id="18" creationId="{F689B842-17DF-87C1-0F84-9F64A0049D83}"/>
          </ac:cxnSpMkLst>
        </pc:cxnChg>
        <pc:cxnChg chg="mod">
          <ac:chgData name="Virani, Akbar" userId="af0efc51-71cc-4e71-a629-74abfe37c2af" providerId="ADAL" clId="{CBB5D836-7A2E-472C-8D08-E163CE548748}" dt="2023-03-10T06:08:43.921" v="243" actId="478"/>
          <ac:cxnSpMkLst>
            <pc:docMk/>
            <pc:sldMk cId="3070921018" sldId="2147473102"/>
            <ac:cxnSpMk id="20" creationId="{4FD64BB0-598B-EA88-E881-7CB1FF6E12B9}"/>
          </ac:cxnSpMkLst>
        </pc:cxnChg>
        <pc:cxnChg chg="mod">
          <ac:chgData name="Virani, Akbar" userId="af0efc51-71cc-4e71-a629-74abfe37c2af" providerId="ADAL" clId="{CBB5D836-7A2E-472C-8D08-E163CE548748}" dt="2023-03-10T06:12:18.010" v="279" actId="14100"/>
          <ac:cxnSpMkLst>
            <pc:docMk/>
            <pc:sldMk cId="3070921018" sldId="2147473102"/>
            <ac:cxnSpMk id="23" creationId="{6E3AF91A-CA78-3DF0-763A-E8642EEB8B8A}"/>
          </ac:cxnSpMkLst>
        </pc:cxnChg>
        <pc:cxnChg chg="add del mod">
          <ac:chgData name="Virani, Akbar" userId="af0efc51-71cc-4e71-a629-74abfe37c2af" providerId="ADAL" clId="{CBB5D836-7A2E-472C-8D08-E163CE548748}" dt="2023-03-09T23:57:56.320" v="159"/>
          <ac:cxnSpMkLst>
            <pc:docMk/>
            <pc:sldMk cId="3070921018" sldId="2147473102"/>
            <ac:cxnSpMk id="25" creationId="{FC8EEE5C-824B-DCB9-B313-6938C03B8C69}"/>
          </ac:cxnSpMkLst>
        </pc:cxnChg>
      </pc:sldChg>
      <pc:sldChg chg="modSp mod">
        <pc:chgData name="Virani, Akbar" userId="af0efc51-71cc-4e71-a629-74abfe37c2af" providerId="ADAL" clId="{CBB5D836-7A2E-472C-8D08-E163CE548748}" dt="2023-03-10T06:50:36.353" v="672" actId="20577"/>
        <pc:sldMkLst>
          <pc:docMk/>
          <pc:sldMk cId="1818085585" sldId="2147473103"/>
        </pc:sldMkLst>
        <pc:spChg chg="mod">
          <ac:chgData name="Virani, Akbar" userId="af0efc51-71cc-4e71-a629-74abfe37c2af" providerId="ADAL" clId="{CBB5D836-7A2E-472C-8D08-E163CE548748}" dt="2023-03-10T06:50:24.096" v="636" actId="20577"/>
          <ac:spMkLst>
            <pc:docMk/>
            <pc:sldMk cId="1818085585" sldId="2147473103"/>
            <ac:spMk id="5" creationId="{DBAB1A43-5CC1-884B-DE63-05861E334988}"/>
          </ac:spMkLst>
        </pc:spChg>
        <pc:spChg chg="mod">
          <ac:chgData name="Virani, Akbar" userId="af0efc51-71cc-4e71-a629-74abfe37c2af" providerId="ADAL" clId="{CBB5D836-7A2E-472C-8D08-E163CE548748}" dt="2023-03-10T06:50:36.353" v="672" actId="20577"/>
          <ac:spMkLst>
            <pc:docMk/>
            <pc:sldMk cId="1818085585" sldId="2147473103"/>
            <ac:spMk id="7" creationId="{B2B8B192-7734-97DC-B369-D7FF53F28AF3}"/>
          </ac:spMkLst>
        </pc:spChg>
        <pc:spChg chg="mod">
          <ac:chgData name="Virani, Akbar" userId="af0efc51-71cc-4e71-a629-74abfe37c2af" providerId="ADAL" clId="{CBB5D836-7A2E-472C-8D08-E163CE548748}" dt="2023-03-10T06:03:23.810" v="190" actId="20577"/>
          <ac:spMkLst>
            <pc:docMk/>
            <pc:sldMk cId="1818085585" sldId="2147473103"/>
            <ac:spMk id="8" creationId="{73D2604D-94B9-AF5F-EA7B-5815CFED6A2C}"/>
          </ac:spMkLst>
        </pc:spChg>
      </pc:sldChg>
      <pc:sldChg chg="del">
        <pc:chgData name="Virani, Akbar" userId="af0efc51-71cc-4e71-a629-74abfe37c2af" providerId="ADAL" clId="{CBB5D836-7A2E-472C-8D08-E163CE548748}" dt="2023-03-09T23:06:29.834" v="88" actId="47"/>
        <pc:sldMkLst>
          <pc:docMk/>
          <pc:sldMk cId="3144550118" sldId="2147473104"/>
        </pc:sldMkLst>
      </pc:sldChg>
      <pc:sldChg chg="addSp delSp modSp new mod">
        <pc:chgData name="Virani, Akbar" userId="af0efc51-71cc-4e71-a629-74abfe37c2af" providerId="ADAL" clId="{CBB5D836-7A2E-472C-8D08-E163CE548748}" dt="2023-03-10T06:53:04.992" v="683" actId="1076"/>
        <pc:sldMkLst>
          <pc:docMk/>
          <pc:sldMk cId="428627451" sldId="2147473105"/>
        </pc:sldMkLst>
        <pc:spChg chg="mod">
          <ac:chgData name="Virani, Akbar" userId="af0efc51-71cc-4e71-a629-74abfe37c2af" providerId="ADAL" clId="{CBB5D836-7A2E-472C-8D08-E163CE548748}" dt="2023-03-10T06:15:08.043" v="335" actId="20577"/>
          <ac:spMkLst>
            <pc:docMk/>
            <pc:sldMk cId="428627451" sldId="2147473105"/>
            <ac:spMk id="2" creationId="{BF8A3D59-5FF5-11C8-6F14-E310317F41C9}"/>
          </ac:spMkLst>
        </pc:spChg>
        <pc:spChg chg="del">
          <ac:chgData name="Virani, Akbar" userId="af0efc51-71cc-4e71-a629-74abfe37c2af" providerId="ADAL" clId="{CBB5D836-7A2E-472C-8D08-E163CE548748}" dt="2023-02-23T22:38:57.704" v="26" actId="478"/>
          <ac:spMkLst>
            <pc:docMk/>
            <pc:sldMk cId="428627451" sldId="2147473105"/>
            <ac:spMk id="3" creationId="{AD9ED270-D95B-E72C-348C-671F8D862526}"/>
          </ac:spMkLst>
        </pc:spChg>
        <pc:picChg chg="add mod">
          <ac:chgData name="Virani, Akbar" userId="af0efc51-71cc-4e71-a629-74abfe37c2af" providerId="ADAL" clId="{CBB5D836-7A2E-472C-8D08-E163CE548748}" dt="2023-03-10T06:53:04.992" v="683" actId="1076"/>
          <ac:picMkLst>
            <pc:docMk/>
            <pc:sldMk cId="428627451" sldId="2147473105"/>
            <ac:picMk id="5" creationId="{26895BAC-E03E-6CB6-BEA4-EE56BBBB9591}"/>
          </ac:picMkLst>
        </pc:picChg>
      </pc:sldChg>
      <pc:sldChg chg="new del">
        <pc:chgData name="Virani, Akbar" userId="af0efc51-71cc-4e71-a629-74abfe37c2af" providerId="ADAL" clId="{CBB5D836-7A2E-472C-8D08-E163CE548748}" dt="2023-02-23T22:31:13.082" v="1" actId="47"/>
        <pc:sldMkLst>
          <pc:docMk/>
          <pc:sldMk cId="2727532638" sldId="2147473105"/>
        </pc:sldMkLst>
      </pc:sldChg>
      <pc:sldChg chg="addSp delSp modSp new mod">
        <pc:chgData name="Virani, Akbar" userId="af0efc51-71cc-4e71-a629-74abfe37c2af" providerId="ADAL" clId="{CBB5D836-7A2E-472C-8D08-E163CE548748}" dt="2023-03-10T06:51:34.632" v="678" actId="14100"/>
        <pc:sldMkLst>
          <pc:docMk/>
          <pc:sldMk cId="2389014498" sldId="2147473106"/>
        </pc:sldMkLst>
        <pc:spChg chg="mod">
          <ac:chgData name="Virani, Akbar" userId="af0efc51-71cc-4e71-a629-74abfe37c2af" providerId="ADAL" clId="{CBB5D836-7A2E-472C-8D08-E163CE548748}" dt="2023-03-10T06:04:25.262" v="217" actId="6549"/>
          <ac:spMkLst>
            <pc:docMk/>
            <pc:sldMk cId="2389014498" sldId="2147473106"/>
            <ac:spMk id="2" creationId="{FD710715-1016-DE38-818A-B815D1EA9E5D}"/>
          </ac:spMkLst>
        </pc:spChg>
        <pc:spChg chg="add mod">
          <ac:chgData name="Virani, Akbar" userId="af0efc51-71cc-4e71-a629-74abfe37c2af" providerId="ADAL" clId="{CBB5D836-7A2E-472C-8D08-E163CE548748}" dt="2023-03-10T06:51:07.247" v="674" actId="1076"/>
          <ac:spMkLst>
            <pc:docMk/>
            <pc:sldMk cId="2389014498" sldId="2147473106"/>
            <ac:spMk id="3" creationId="{7D2EFC85-8A65-89DE-3326-CB344716D56A}"/>
          </ac:spMkLst>
        </pc:spChg>
        <pc:spChg chg="del">
          <ac:chgData name="Virani, Akbar" userId="af0efc51-71cc-4e71-a629-74abfe37c2af" providerId="ADAL" clId="{CBB5D836-7A2E-472C-8D08-E163CE548748}" dt="2023-02-23T22:31:58.410" v="13" actId="478"/>
          <ac:spMkLst>
            <pc:docMk/>
            <pc:sldMk cId="2389014498" sldId="2147473106"/>
            <ac:spMk id="3" creationId="{9A11E75C-83AE-C344-A72A-1C00FF745361}"/>
          </ac:spMkLst>
        </pc:spChg>
        <pc:spChg chg="add mod">
          <ac:chgData name="Virani, Akbar" userId="af0efc51-71cc-4e71-a629-74abfe37c2af" providerId="ADAL" clId="{CBB5D836-7A2E-472C-8D08-E163CE548748}" dt="2023-03-10T06:51:34.632" v="678" actId="14100"/>
          <ac:spMkLst>
            <pc:docMk/>
            <pc:sldMk cId="2389014498" sldId="2147473106"/>
            <ac:spMk id="4" creationId="{4C05C301-9F7B-4551-5429-2CD5206398DE}"/>
          </ac:spMkLst>
        </pc:spChg>
        <pc:picChg chg="add del">
          <ac:chgData name="Virani, Akbar" userId="af0efc51-71cc-4e71-a629-74abfe37c2af" providerId="ADAL" clId="{CBB5D836-7A2E-472C-8D08-E163CE548748}" dt="2023-02-23T22:31:37.172" v="12" actId="22"/>
          <ac:picMkLst>
            <pc:docMk/>
            <pc:sldMk cId="2389014498" sldId="2147473106"/>
            <ac:picMk id="5" creationId="{D831C06D-087C-4C95-0283-F1FAB81E8F46}"/>
          </ac:picMkLst>
        </pc:picChg>
        <pc:picChg chg="add mod">
          <ac:chgData name="Virani, Akbar" userId="af0efc51-71cc-4e71-a629-74abfe37c2af" providerId="ADAL" clId="{CBB5D836-7A2E-472C-8D08-E163CE548748}" dt="2023-03-10T06:51:24.792" v="677" actId="14100"/>
          <ac:picMkLst>
            <pc:docMk/>
            <pc:sldMk cId="2389014498" sldId="2147473106"/>
            <ac:picMk id="7" creationId="{CD564833-1FD0-78A4-67D3-C685C675E85F}"/>
          </ac:picMkLst>
        </pc:picChg>
        <pc:cxnChg chg="add mod">
          <ac:chgData name="Virani, Akbar" userId="af0efc51-71cc-4e71-a629-74abfe37c2af" providerId="ADAL" clId="{CBB5D836-7A2E-472C-8D08-E163CE548748}" dt="2023-03-10T06:51:07.247" v="674" actId="1076"/>
          <ac:cxnSpMkLst>
            <pc:docMk/>
            <pc:sldMk cId="2389014498" sldId="2147473106"/>
            <ac:cxnSpMk id="6" creationId="{C9E905D8-03C6-DF8E-736C-21C440945640}"/>
          </ac:cxnSpMkLst>
        </pc:cxnChg>
        <pc:cxnChg chg="add mod">
          <ac:chgData name="Virani, Akbar" userId="af0efc51-71cc-4e71-a629-74abfe37c2af" providerId="ADAL" clId="{CBB5D836-7A2E-472C-8D08-E163CE548748}" dt="2023-03-10T06:51:13.651" v="676" actId="1076"/>
          <ac:cxnSpMkLst>
            <pc:docMk/>
            <pc:sldMk cId="2389014498" sldId="2147473106"/>
            <ac:cxnSpMk id="9" creationId="{9DECC5D1-0E0B-F09D-44FE-58F53E3A0E27}"/>
          </ac:cxnSpMkLst>
        </pc:cxnChg>
      </pc:sldChg>
      <pc:sldChg chg="addSp delSp modSp new mod">
        <pc:chgData name="Virani, Akbar" userId="af0efc51-71cc-4e71-a629-74abfe37c2af" providerId="ADAL" clId="{CBB5D836-7A2E-472C-8D08-E163CE548748}" dt="2023-03-10T06:21:13.406" v="488" actId="1076"/>
        <pc:sldMkLst>
          <pc:docMk/>
          <pc:sldMk cId="2498515736" sldId="2147473107"/>
        </pc:sldMkLst>
        <pc:spChg chg="mod">
          <ac:chgData name="Virani, Akbar" userId="af0efc51-71cc-4e71-a629-74abfe37c2af" providerId="ADAL" clId="{CBB5D836-7A2E-472C-8D08-E163CE548748}" dt="2023-03-10T06:20:23.422" v="487" actId="20577"/>
          <ac:spMkLst>
            <pc:docMk/>
            <pc:sldMk cId="2498515736" sldId="2147473107"/>
            <ac:spMk id="2" creationId="{3E0378CE-E9F9-C5AC-5CAD-9C9E646A15CA}"/>
          </ac:spMkLst>
        </pc:spChg>
        <pc:spChg chg="del">
          <ac:chgData name="Virani, Akbar" userId="af0efc51-71cc-4e71-a629-74abfe37c2af" providerId="ADAL" clId="{CBB5D836-7A2E-472C-8D08-E163CE548748}" dt="2023-02-23T22:41:04.766" v="29" actId="478"/>
          <ac:spMkLst>
            <pc:docMk/>
            <pc:sldMk cId="2498515736" sldId="2147473107"/>
            <ac:spMk id="3" creationId="{605087CD-EDC4-3A04-4E51-92DC07A7E908}"/>
          </ac:spMkLst>
        </pc:spChg>
        <pc:picChg chg="add del mod">
          <ac:chgData name="Virani, Akbar" userId="af0efc51-71cc-4e71-a629-74abfe37c2af" providerId="ADAL" clId="{CBB5D836-7A2E-472C-8D08-E163CE548748}" dt="2023-02-23T22:46:12.521" v="37" actId="478"/>
          <ac:picMkLst>
            <pc:docMk/>
            <pc:sldMk cId="2498515736" sldId="2147473107"/>
            <ac:picMk id="5" creationId="{00B34227-283C-66AE-A988-4F1B08A49164}"/>
          </ac:picMkLst>
        </pc:picChg>
        <pc:picChg chg="add mod">
          <ac:chgData name="Virani, Akbar" userId="af0efc51-71cc-4e71-a629-74abfe37c2af" providerId="ADAL" clId="{CBB5D836-7A2E-472C-8D08-E163CE548748}" dt="2023-03-10T06:21:13.406" v="488" actId="1076"/>
          <ac:picMkLst>
            <pc:docMk/>
            <pc:sldMk cId="2498515736" sldId="2147473107"/>
            <ac:picMk id="7" creationId="{5A886B1E-1C32-B4F3-8BC3-F49606323841}"/>
          </ac:picMkLst>
        </pc:picChg>
      </pc:sldChg>
      <pc:sldChg chg="addSp delSp modSp new mod">
        <pc:chgData name="Virani, Akbar" userId="af0efc51-71cc-4e71-a629-74abfe37c2af" providerId="ADAL" clId="{CBB5D836-7A2E-472C-8D08-E163CE548748}" dt="2023-03-10T06:52:31.125" v="681" actId="14100"/>
        <pc:sldMkLst>
          <pc:docMk/>
          <pc:sldMk cId="1560317286" sldId="2147473108"/>
        </pc:sldMkLst>
        <pc:spChg chg="mod">
          <ac:chgData name="Virani, Akbar" userId="af0efc51-71cc-4e71-a629-74abfe37c2af" providerId="ADAL" clId="{CBB5D836-7A2E-472C-8D08-E163CE548748}" dt="2023-03-10T06:35:02.186" v="590" actId="20577"/>
          <ac:spMkLst>
            <pc:docMk/>
            <pc:sldMk cId="1560317286" sldId="2147473108"/>
            <ac:spMk id="2" creationId="{20C0E26D-D329-515C-879C-7A8F167B1A76}"/>
          </ac:spMkLst>
        </pc:spChg>
        <pc:spChg chg="del">
          <ac:chgData name="Virani, Akbar" userId="af0efc51-71cc-4e71-a629-74abfe37c2af" providerId="ADAL" clId="{CBB5D836-7A2E-472C-8D08-E163CE548748}" dt="2023-03-09T22:38:30.336" v="58" actId="478"/>
          <ac:spMkLst>
            <pc:docMk/>
            <pc:sldMk cId="1560317286" sldId="2147473108"/>
            <ac:spMk id="3" creationId="{5E656AB5-DE41-874F-23F3-42FDEB8D118E}"/>
          </ac:spMkLst>
        </pc:spChg>
        <pc:spChg chg="add del mod">
          <ac:chgData name="Virani, Akbar" userId="af0efc51-71cc-4e71-a629-74abfe37c2af" providerId="ADAL" clId="{CBB5D836-7A2E-472C-8D08-E163CE548748}" dt="2023-03-09T23:56:02.401" v="138" actId="478"/>
          <ac:spMkLst>
            <pc:docMk/>
            <pc:sldMk cId="1560317286" sldId="2147473108"/>
            <ac:spMk id="19" creationId="{7D8910C3-7E18-5EBD-ECDF-DF1A5332E730}"/>
          </ac:spMkLst>
        </pc:spChg>
        <pc:spChg chg="add mod">
          <ac:chgData name="Virani, Akbar" userId="af0efc51-71cc-4e71-a629-74abfe37c2af" providerId="ADAL" clId="{CBB5D836-7A2E-472C-8D08-E163CE548748}" dt="2023-03-10T06:27:21.089" v="551" actId="1076"/>
          <ac:spMkLst>
            <pc:docMk/>
            <pc:sldMk cId="1560317286" sldId="2147473108"/>
            <ac:spMk id="21" creationId="{FB8929A5-DD5A-EF9F-B7F5-45B3543A58EE}"/>
          </ac:spMkLst>
        </pc:spChg>
        <pc:spChg chg="add mod">
          <ac:chgData name="Virani, Akbar" userId="af0efc51-71cc-4e71-a629-74abfe37c2af" providerId="ADAL" clId="{CBB5D836-7A2E-472C-8D08-E163CE548748}" dt="2023-03-10T06:27:08.758" v="548" actId="14100"/>
          <ac:spMkLst>
            <pc:docMk/>
            <pc:sldMk cId="1560317286" sldId="2147473108"/>
            <ac:spMk id="22" creationId="{F7780DD4-08F7-65A0-EE78-07D9F5E2A8ED}"/>
          </ac:spMkLst>
        </pc:spChg>
        <pc:spChg chg="add mod">
          <ac:chgData name="Virani, Akbar" userId="af0efc51-71cc-4e71-a629-74abfe37c2af" providerId="ADAL" clId="{CBB5D836-7A2E-472C-8D08-E163CE548748}" dt="2023-03-10T06:28:08.976" v="563" actId="14100"/>
          <ac:spMkLst>
            <pc:docMk/>
            <pc:sldMk cId="1560317286" sldId="2147473108"/>
            <ac:spMk id="27" creationId="{608FCB1C-0E10-E090-20EE-6ECED7E1D606}"/>
          </ac:spMkLst>
        </pc:spChg>
        <pc:spChg chg="add mod">
          <ac:chgData name="Virani, Akbar" userId="af0efc51-71cc-4e71-a629-74abfe37c2af" providerId="ADAL" clId="{CBB5D836-7A2E-472C-8D08-E163CE548748}" dt="2023-03-10T06:27:49.694" v="558" actId="207"/>
          <ac:spMkLst>
            <pc:docMk/>
            <pc:sldMk cId="1560317286" sldId="2147473108"/>
            <ac:spMk id="28" creationId="{26CA720D-0891-3407-F93C-0DCA100A439D}"/>
          </ac:spMkLst>
        </pc:spChg>
        <pc:spChg chg="add del mod">
          <ac:chgData name="Virani, Akbar" userId="af0efc51-71cc-4e71-a629-74abfe37c2af" providerId="ADAL" clId="{CBB5D836-7A2E-472C-8D08-E163CE548748}" dt="2023-03-09T23:59:05.705" v="173"/>
          <ac:spMkLst>
            <pc:docMk/>
            <pc:sldMk cId="1560317286" sldId="2147473108"/>
            <ac:spMk id="32" creationId="{53829206-C259-323F-6789-9A436D0294C0}"/>
          </ac:spMkLst>
        </pc:spChg>
        <pc:spChg chg="add del mod">
          <ac:chgData name="Virani, Akbar" userId="af0efc51-71cc-4e71-a629-74abfe37c2af" providerId="ADAL" clId="{CBB5D836-7A2E-472C-8D08-E163CE548748}" dt="2023-03-09T23:59:05.705" v="173"/>
          <ac:spMkLst>
            <pc:docMk/>
            <pc:sldMk cId="1560317286" sldId="2147473108"/>
            <ac:spMk id="33" creationId="{EDD88381-99E4-8109-BB3D-308B2AE0EF9F}"/>
          </ac:spMkLst>
        </pc:spChg>
        <pc:spChg chg="add mod">
          <ac:chgData name="Virani, Akbar" userId="af0efc51-71cc-4e71-a629-74abfe37c2af" providerId="ADAL" clId="{CBB5D836-7A2E-472C-8D08-E163CE548748}" dt="2023-03-10T06:28:13.968" v="564" actId="1076"/>
          <ac:spMkLst>
            <pc:docMk/>
            <pc:sldMk cId="1560317286" sldId="2147473108"/>
            <ac:spMk id="34" creationId="{02C5357B-C90E-F280-795F-C69E33DB9882}"/>
          </ac:spMkLst>
        </pc:spChg>
        <pc:spChg chg="add mod">
          <ac:chgData name="Virani, Akbar" userId="af0efc51-71cc-4e71-a629-74abfe37c2af" providerId="ADAL" clId="{CBB5D836-7A2E-472C-8D08-E163CE548748}" dt="2023-03-10T06:35:31.098" v="596" actId="207"/>
          <ac:spMkLst>
            <pc:docMk/>
            <pc:sldMk cId="1560317286" sldId="2147473108"/>
            <ac:spMk id="35" creationId="{5E765BA3-2BB4-131F-9F3E-CBA2822E4590}"/>
          </ac:spMkLst>
        </pc:spChg>
        <pc:spChg chg="add mod">
          <ac:chgData name="Virani, Akbar" userId="af0efc51-71cc-4e71-a629-74abfe37c2af" providerId="ADAL" clId="{CBB5D836-7A2E-472C-8D08-E163CE548748}" dt="2023-03-10T06:52:31.125" v="681" actId="14100"/>
          <ac:spMkLst>
            <pc:docMk/>
            <pc:sldMk cId="1560317286" sldId="2147473108"/>
            <ac:spMk id="36" creationId="{6E0D5AF7-721E-83A0-C560-E1EA2E72F91A}"/>
          </ac:spMkLst>
        </pc:spChg>
        <pc:picChg chg="add del mod">
          <ac:chgData name="Virani, Akbar" userId="af0efc51-71cc-4e71-a629-74abfe37c2af" providerId="ADAL" clId="{CBB5D836-7A2E-472C-8D08-E163CE548748}" dt="2023-03-09T22:40:22.190" v="62" actId="478"/>
          <ac:picMkLst>
            <pc:docMk/>
            <pc:sldMk cId="1560317286" sldId="2147473108"/>
            <ac:picMk id="5" creationId="{50244A27-5475-2BDE-AEC9-49776487F5E8}"/>
          </ac:picMkLst>
        </pc:picChg>
        <pc:picChg chg="add del mod">
          <ac:chgData name="Virani, Akbar" userId="af0efc51-71cc-4e71-a629-74abfe37c2af" providerId="ADAL" clId="{CBB5D836-7A2E-472C-8D08-E163CE548748}" dt="2023-03-09T22:41:22.233" v="68" actId="478"/>
          <ac:picMkLst>
            <pc:docMk/>
            <pc:sldMk cId="1560317286" sldId="2147473108"/>
            <ac:picMk id="7" creationId="{6167CF7F-03C1-8942-3919-5B0188EFD58E}"/>
          </ac:picMkLst>
        </pc:picChg>
        <pc:picChg chg="add del mod">
          <ac:chgData name="Virani, Akbar" userId="af0efc51-71cc-4e71-a629-74abfe37c2af" providerId="ADAL" clId="{CBB5D836-7A2E-472C-8D08-E163CE548748}" dt="2023-03-09T22:49:54.723" v="72" actId="478"/>
          <ac:picMkLst>
            <pc:docMk/>
            <pc:sldMk cId="1560317286" sldId="2147473108"/>
            <ac:picMk id="9" creationId="{44388256-DF4A-ACDE-A352-8779FA15BC4E}"/>
          </ac:picMkLst>
        </pc:picChg>
        <pc:picChg chg="add del mod">
          <ac:chgData name="Virani, Akbar" userId="af0efc51-71cc-4e71-a629-74abfe37c2af" providerId="ADAL" clId="{CBB5D836-7A2E-472C-8D08-E163CE548748}" dt="2023-03-09T23:03:13.684" v="80" actId="478"/>
          <ac:picMkLst>
            <pc:docMk/>
            <pc:sldMk cId="1560317286" sldId="2147473108"/>
            <ac:picMk id="11" creationId="{C998AF9C-8F14-9000-F1CD-C732914BAB4A}"/>
          </ac:picMkLst>
        </pc:picChg>
        <pc:picChg chg="add del mod">
          <ac:chgData name="Virani, Akbar" userId="af0efc51-71cc-4e71-a629-74abfe37c2af" providerId="ADAL" clId="{CBB5D836-7A2E-472C-8D08-E163CE548748}" dt="2023-03-09T23:09:31.843" v="107" actId="478"/>
          <ac:picMkLst>
            <pc:docMk/>
            <pc:sldMk cId="1560317286" sldId="2147473108"/>
            <ac:picMk id="13" creationId="{85DD2656-519F-8D2A-D729-C84CEEB208C8}"/>
          </ac:picMkLst>
        </pc:picChg>
        <pc:picChg chg="add del mod">
          <ac:chgData name="Virani, Akbar" userId="af0efc51-71cc-4e71-a629-74abfe37c2af" providerId="ADAL" clId="{CBB5D836-7A2E-472C-8D08-E163CE548748}" dt="2023-03-09T23:53:01.896" v="111" actId="478"/>
          <ac:picMkLst>
            <pc:docMk/>
            <pc:sldMk cId="1560317286" sldId="2147473108"/>
            <ac:picMk id="15" creationId="{E72527A8-3230-5C76-1FD0-5332FB8BEDE5}"/>
          </ac:picMkLst>
        </pc:picChg>
        <pc:picChg chg="add del mod">
          <ac:chgData name="Virani, Akbar" userId="af0efc51-71cc-4e71-a629-74abfe37c2af" providerId="ADAL" clId="{CBB5D836-7A2E-472C-8D08-E163CE548748}" dt="2023-03-10T06:21:58.636" v="515" actId="478"/>
          <ac:picMkLst>
            <pc:docMk/>
            <pc:sldMk cId="1560317286" sldId="2147473108"/>
            <ac:picMk id="17" creationId="{4250F7CB-CFE8-08F8-BEFA-95EED568E234}"/>
          </ac:picMkLst>
        </pc:picChg>
        <pc:picChg chg="add del mod">
          <ac:chgData name="Virani, Akbar" userId="af0efc51-71cc-4e71-a629-74abfe37c2af" providerId="ADAL" clId="{CBB5D836-7A2E-472C-8D08-E163CE548748}" dt="2023-03-09T23:56:02.401" v="138" actId="478"/>
          <ac:picMkLst>
            <pc:docMk/>
            <pc:sldMk cId="1560317286" sldId="2147473108"/>
            <ac:picMk id="18" creationId="{C11FFF19-7489-6D39-02DC-AE75F50C9938}"/>
          </ac:picMkLst>
        </pc:picChg>
        <pc:picChg chg="add del mod">
          <ac:chgData name="Virani, Akbar" userId="af0efc51-71cc-4e71-a629-74abfe37c2af" providerId="ADAL" clId="{CBB5D836-7A2E-472C-8D08-E163CE548748}" dt="2023-03-09T23:58:10.840" v="162" actId="478"/>
          <ac:picMkLst>
            <pc:docMk/>
            <pc:sldMk cId="1560317286" sldId="2147473108"/>
            <ac:picMk id="26" creationId="{12F45EEA-0EC8-6B86-E292-A0F6FF773C01}"/>
          </ac:picMkLst>
        </pc:picChg>
        <pc:picChg chg="add del mod">
          <ac:chgData name="Virani, Akbar" userId="af0efc51-71cc-4e71-a629-74abfe37c2af" providerId="ADAL" clId="{CBB5D836-7A2E-472C-8D08-E163CE548748}" dt="2023-03-09T23:59:05.705" v="173"/>
          <ac:picMkLst>
            <pc:docMk/>
            <pc:sldMk cId="1560317286" sldId="2147473108"/>
            <ac:picMk id="31" creationId="{DE60930D-1250-D8F4-F64A-B2D64D64DD8D}"/>
          </ac:picMkLst>
        </pc:picChg>
        <pc:picChg chg="add mod ord">
          <ac:chgData name="Virani, Akbar" userId="af0efc51-71cc-4e71-a629-74abfe37c2af" providerId="ADAL" clId="{CBB5D836-7A2E-472C-8D08-E163CE548748}" dt="2023-03-10T06:52:24.783" v="680" actId="1076"/>
          <ac:picMkLst>
            <pc:docMk/>
            <pc:sldMk cId="1560317286" sldId="2147473108"/>
            <ac:picMk id="39" creationId="{679B6AE1-B37A-5EAE-0F8D-1F03C60FD584}"/>
          </ac:picMkLst>
        </pc:picChg>
        <pc:cxnChg chg="add del mod">
          <ac:chgData name="Virani, Akbar" userId="af0efc51-71cc-4e71-a629-74abfe37c2af" providerId="ADAL" clId="{CBB5D836-7A2E-472C-8D08-E163CE548748}" dt="2023-03-09T23:56:02.401" v="138" actId="478"/>
          <ac:cxnSpMkLst>
            <pc:docMk/>
            <pc:sldMk cId="1560317286" sldId="2147473108"/>
            <ac:cxnSpMk id="20" creationId="{94996DEB-07F5-484E-5F0C-6B4AFBCA8A91}"/>
          </ac:cxnSpMkLst>
        </pc:cxnChg>
        <pc:cxnChg chg="add del mod">
          <ac:chgData name="Virani, Akbar" userId="af0efc51-71cc-4e71-a629-74abfe37c2af" providerId="ADAL" clId="{CBB5D836-7A2E-472C-8D08-E163CE548748}" dt="2023-03-10T06:27:17.225" v="550" actId="478"/>
          <ac:cxnSpMkLst>
            <pc:docMk/>
            <pc:sldMk cId="1560317286" sldId="2147473108"/>
            <ac:cxnSpMk id="23" creationId="{E2042E52-3A62-34B1-F338-9A403B836228}"/>
          </ac:cxnSpMkLst>
        </pc:cxnChg>
        <pc:cxnChg chg="add del mod">
          <ac:chgData name="Virani, Akbar" userId="af0efc51-71cc-4e71-a629-74abfe37c2af" providerId="ADAL" clId="{CBB5D836-7A2E-472C-8D08-E163CE548748}" dt="2023-03-09T23:58:24.731" v="165" actId="478"/>
          <ac:cxnSpMkLst>
            <pc:docMk/>
            <pc:sldMk cId="1560317286" sldId="2147473108"/>
            <ac:cxnSpMk id="25" creationId="{5B08B5D9-0481-0CC9-18B7-CC52575ECA69}"/>
          </ac:cxnSpMkLst>
        </pc:cxnChg>
        <pc:cxnChg chg="add del mod">
          <ac:chgData name="Virani, Akbar" userId="af0efc51-71cc-4e71-a629-74abfe37c2af" providerId="ADAL" clId="{CBB5D836-7A2E-472C-8D08-E163CE548748}" dt="2023-03-09T23:59:05.705" v="173"/>
          <ac:cxnSpMkLst>
            <pc:docMk/>
            <pc:sldMk cId="1560317286" sldId="2147473108"/>
            <ac:cxnSpMk id="30" creationId="{B9264024-D8B0-345E-44D7-D51B617C1DC2}"/>
          </ac:cxnSpMkLst>
        </pc:cxnChg>
        <pc:cxnChg chg="add del mod">
          <ac:chgData name="Virani, Akbar" userId="af0efc51-71cc-4e71-a629-74abfe37c2af" providerId="ADAL" clId="{CBB5D836-7A2E-472C-8D08-E163CE548748}" dt="2023-03-10T06:35:38.622" v="597" actId="478"/>
          <ac:cxnSpMkLst>
            <pc:docMk/>
            <pc:sldMk cId="1560317286" sldId="2147473108"/>
            <ac:cxnSpMk id="37" creationId="{B1AD75E7-F16D-9153-1846-D3AEF07AAC53}"/>
          </ac:cxnSpMkLst>
        </pc:cxnChg>
      </pc:sldChg>
      <pc:sldChg chg="addSp delSp modSp new mod">
        <pc:chgData name="Virani, Akbar" userId="af0efc51-71cc-4e71-a629-74abfe37c2af" providerId="ADAL" clId="{CBB5D836-7A2E-472C-8D08-E163CE548748}" dt="2023-03-10T06:21:40.871" v="514" actId="20577"/>
        <pc:sldMkLst>
          <pc:docMk/>
          <pc:sldMk cId="3480393899" sldId="2147473109"/>
        </pc:sldMkLst>
        <pc:spChg chg="mod">
          <ac:chgData name="Virani, Akbar" userId="af0efc51-71cc-4e71-a629-74abfe37c2af" providerId="ADAL" clId="{CBB5D836-7A2E-472C-8D08-E163CE548748}" dt="2023-03-10T06:21:40.871" v="514" actId="20577"/>
          <ac:spMkLst>
            <pc:docMk/>
            <pc:sldMk cId="3480393899" sldId="2147473109"/>
            <ac:spMk id="2" creationId="{75C01139-FFC2-1455-35E7-0D97DAF95A98}"/>
          </ac:spMkLst>
        </pc:spChg>
        <pc:spChg chg="del">
          <ac:chgData name="Virani, Akbar" userId="af0efc51-71cc-4e71-a629-74abfe37c2af" providerId="ADAL" clId="{CBB5D836-7A2E-472C-8D08-E163CE548748}" dt="2023-02-23T23:26:05.081" v="44" actId="478"/>
          <ac:spMkLst>
            <pc:docMk/>
            <pc:sldMk cId="3480393899" sldId="2147473109"/>
            <ac:spMk id="3" creationId="{76343187-8F5D-A655-B745-042054DBBA08}"/>
          </ac:spMkLst>
        </pc:spChg>
        <pc:picChg chg="add del mod">
          <ac:chgData name="Virani, Akbar" userId="af0efc51-71cc-4e71-a629-74abfe37c2af" providerId="ADAL" clId="{CBB5D836-7A2E-472C-8D08-E163CE548748}" dt="2023-02-23T23:45:33.808" v="49" actId="478"/>
          <ac:picMkLst>
            <pc:docMk/>
            <pc:sldMk cId="3480393899" sldId="2147473109"/>
            <ac:picMk id="5" creationId="{C59E527B-D0B1-EA0A-EC0B-D7A6A0295713}"/>
          </ac:picMkLst>
        </pc:picChg>
        <pc:picChg chg="add mod">
          <ac:chgData name="Virani, Akbar" userId="af0efc51-71cc-4e71-a629-74abfe37c2af" providerId="ADAL" clId="{CBB5D836-7A2E-472C-8D08-E163CE548748}" dt="2023-03-10T06:21:26.195" v="489" actId="1076"/>
          <ac:picMkLst>
            <pc:docMk/>
            <pc:sldMk cId="3480393899" sldId="2147473109"/>
            <ac:picMk id="7" creationId="{1859BDBC-4F22-0B68-3745-2B49EE0C19F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9943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e bulletpoint + Imag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18E598-0308-46DC-B32A-2667765A9C45}"/>
              </a:ext>
            </a:extLst>
          </p:cNvPr>
          <p:cNvSpPr/>
          <p:nvPr userDrawn="1"/>
        </p:nvSpPr>
        <p:spPr>
          <a:xfrm>
            <a:off x="8011886" y="0"/>
            <a:ext cx="41801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C393F87-4A1F-4ABB-BBBE-EEA5F8EAD3BA}"/>
              </a:ext>
            </a:extLst>
          </p:cNvPr>
          <p:cNvSpPr/>
          <p:nvPr userDrawn="1"/>
        </p:nvSpPr>
        <p:spPr>
          <a:xfrm>
            <a:off x="587374" y="1969357"/>
            <a:ext cx="6183815" cy="2043385"/>
          </a:xfrm>
          <a:prstGeom prst="roundRect">
            <a:avLst>
              <a:gd name="adj" fmla="val 6805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919C5A5-81E4-433F-AEA1-73CC90B71552}"/>
              </a:ext>
            </a:extLst>
          </p:cNvPr>
          <p:cNvSpPr/>
          <p:nvPr userDrawn="1"/>
        </p:nvSpPr>
        <p:spPr>
          <a:xfrm>
            <a:off x="587374" y="4230415"/>
            <a:ext cx="6183815" cy="2043385"/>
          </a:xfrm>
          <a:prstGeom prst="roundRect">
            <a:avLst>
              <a:gd name="adj" fmla="val 6805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197E75E-58BC-4EDA-8861-4F9AB35233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A0B14-57A6-4860-9F76-9840C17986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6183815" cy="335476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28301A-4900-42ED-8DF9-6F34432CD67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6183815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Sous-titre de la slide</a:t>
            </a:r>
          </a:p>
        </p:txBody>
      </p:sp>
      <p:cxnSp>
        <p:nvCxnSpPr>
          <p:cNvPr id="5" name="Connecteur droit 10">
            <a:extLst>
              <a:ext uri="{FF2B5EF4-FFF2-40B4-BE49-F238E27FC236}">
                <a16:creationId xmlns:a16="http://schemas.microsoft.com/office/drawing/2014/main" id="{EE50E429-82B0-4447-88A3-83E9F6BF7B54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69">
            <a:extLst>
              <a:ext uri="{FF2B5EF4-FFF2-40B4-BE49-F238E27FC236}">
                <a16:creationId xmlns:a16="http://schemas.microsoft.com/office/drawing/2014/main" id="{2B8742B0-B94B-4446-A0D8-9614ACFAF5B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09477" y="2202684"/>
            <a:ext cx="5743724" cy="556563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br>
              <a:rPr lang="en-US"/>
            </a:br>
            <a:r>
              <a:rPr lang="en-US"/>
              <a:t>sur une ou deux lignes</a:t>
            </a:r>
          </a:p>
        </p:txBody>
      </p:sp>
      <p:sp>
        <p:nvSpPr>
          <p:cNvPr id="32" name="Text Placeholder 72">
            <a:extLst>
              <a:ext uri="{FF2B5EF4-FFF2-40B4-BE49-F238E27FC236}">
                <a16:creationId xmlns:a16="http://schemas.microsoft.com/office/drawing/2014/main" id="{4480BE7D-242F-4D89-8EBE-A53688AB1D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9477" y="2995194"/>
            <a:ext cx="5743723" cy="806375"/>
          </a:xfrm>
        </p:spPr>
        <p:txBody>
          <a:bodyPr wrap="square" anchor="t" anchorCtr="0">
            <a:spAutoFit/>
          </a:bodyPr>
          <a:lstStyle>
            <a:lvl1pPr marL="180000" indent="-180000">
              <a:lnSpc>
                <a:spcPct val="120000"/>
              </a:lnSpc>
              <a:spcBef>
                <a:spcPts val="600"/>
              </a:spcBef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33" name="Text Placeholder 69">
            <a:extLst>
              <a:ext uri="{FF2B5EF4-FFF2-40B4-BE49-F238E27FC236}">
                <a16:creationId xmlns:a16="http://schemas.microsoft.com/office/drawing/2014/main" id="{B46B33C0-7D2E-4102-B7CC-E4D58CB049E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9477" y="4459674"/>
            <a:ext cx="5743724" cy="556563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br>
              <a:rPr lang="en-US"/>
            </a:br>
            <a:r>
              <a:rPr lang="en-US"/>
              <a:t>sur une ou deux lignes</a:t>
            </a:r>
          </a:p>
        </p:txBody>
      </p:sp>
      <p:sp>
        <p:nvSpPr>
          <p:cNvPr id="34" name="Text Placeholder 72">
            <a:extLst>
              <a:ext uri="{FF2B5EF4-FFF2-40B4-BE49-F238E27FC236}">
                <a16:creationId xmlns:a16="http://schemas.microsoft.com/office/drawing/2014/main" id="{40B3DBB0-C8B8-48F6-BA69-7EFB802855D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9477" y="5252184"/>
            <a:ext cx="5743723" cy="806375"/>
          </a:xfrm>
        </p:spPr>
        <p:txBody>
          <a:bodyPr wrap="square" anchor="t" anchorCtr="0">
            <a:spAutoFit/>
          </a:bodyPr>
          <a:lstStyle>
            <a:lvl1pPr marL="180000" indent="-180000">
              <a:lnSpc>
                <a:spcPct val="120000"/>
              </a:lnSpc>
              <a:spcBef>
                <a:spcPts val="600"/>
              </a:spcBef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2" name="Rectangle: Single Corner Rounded 11">
            <a:extLst>
              <a:ext uri="{FF2B5EF4-FFF2-40B4-BE49-F238E27FC236}">
                <a16:creationId xmlns:a16="http://schemas.microsoft.com/office/drawing/2014/main" id="{C4270AC6-B43A-41D0-93F7-E78C840DD8E0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3" name="ZoneTexte 24">
            <a:extLst>
              <a:ext uri="{FF2B5EF4-FFF2-40B4-BE49-F238E27FC236}">
                <a16:creationId xmlns:a16="http://schemas.microsoft.com/office/drawing/2014/main" id="{9A71E25F-9D22-436A-B5BD-B088B99DCC7B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8" name="Text Placeholder 69">
            <a:extLst>
              <a:ext uri="{FF2B5EF4-FFF2-40B4-BE49-F238E27FC236}">
                <a16:creationId xmlns:a16="http://schemas.microsoft.com/office/drawing/2014/main" id="{D90DF9E5-8FDA-4523-8F0B-FD4A62F175A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87272" y="2135066"/>
            <a:ext cx="2085777" cy="615040"/>
          </a:xfrm>
        </p:spPr>
        <p:txBody>
          <a:bodyPr wrap="square" anchor="b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44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19" name="Text Placeholder 69">
            <a:extLst>
              <a:ext uri="{FF2B5EF4-FFF2-40B4-BE49-F238E27FC236}">
                <a16:creationId xmlns:a16="http://schemas.microsoft.com/office/drawing/2014/main" id="{3DF05EB8-AB92-4ABD-9ABB-D51C6126DF1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887272" y="2800397"/>
            <a:ext cx="2085777" cy="389594"/>
          </a:xfrm>
        </p:spPr>
        <p:txBody>
          <a:bodyPr wrap="square" anchor="t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br>
              <a:rPr lang="en-US"/>
            </a:br>
            <a:r>
              <a:rPr lang="en-US"/>
              <a:t>du </a:t>
            </a:r>
            <a:r>
              <a:rPr lang="en-US" err="1"/>
              <a:t>texte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593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e bulletpoint + Imag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118E598-0308-46DC-B32A-2667765A9C45}"/>
              </a:ext>
            </a:extLst>
          </p:cNvPr>
          <p:cNvSpPr/>
          <p:nvPr userDrawn="1"/>
        </p:nvSpPr>
        <p:spPr>
          <a:xfrm>
            <a:off x="7505700" y="0"/>
            <a:ext cx="46863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C393F87-4A1F-4ABB-BBBE-EEA5F8EAD3BA}"/>
              </a:ext>
            </a:extLst>
          </p:cNvPr>
          <p:cNvSpPr/>
          <p:nvPr userDrawn="1"/>
        </p:nvSpPr>
        <p:spPr>
          <a:xfrm>
            <a:off x="587374" y="1969357"/>
            <a:ext cx="6183815" cy="2043385"/>
          </a:xfrm>
          <a:prstGeom prst="roundRect">
            <a:avLst>
              <a:gd name="adj" fmla="val 6805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919C5A5-81E4-433F-AEA1-73CC90B71552}"/>
              </a:ext>
            </a:extLst>
          </p:cNvPr>
          <p:cNvSpPr/>
          <p:nvPr userDrawn="1"/>
        </p:nvSpPr>
        <p:spPr>
          <a:xfrm>
            <a:off x="587374" y="4230415"/>
            <a:ext cx="6183815" cy="2043385"/>
          </a:xfrm>
          <a:prstGeom prst="roundRect">
            <a:avLst>
              <a:gd name="adj" fmla="val 6805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197E75E-58BC-4EDA-8861-4F9AB35233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A0B14-57A6-4860-9F76-9840C17986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6183815" cy="335476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28301A-4900-42ED-8DF9-6F34432CD67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6183815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Sous-titre de la slide</a:t>
            </a:r>
          </a:p>
        </p:txBody>
      </p:sp>
      <p:cxnSp>
        <p:nvCxnSpPr>
          <p:cNvPr id="5" name="Connecteur droit 10">
            <a:extLst>
              <a:ext uri="{FF2B5EF4-FFF2-40B4-BE49-F238E27FC236}">
                <a16:creationId xmlns:a16="http://schemas.microsoft.com/office/drawing/2014/main" id="{EE50E429-82B0-4447-88A3-83E9F6BF7B54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69">
            <a:extLst>
              <a:ext uri="{FF2B5EF4-FFF2-40B4-BE49-F238E27FC236}">
                <a16:creationId xmlns:a16="http://schemas.microsoft.com/office/drawing/2014/main" id="{2B8742B0-B94B-4446-A0D8-9614ACFAF5B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09477" y="2202684"/>
            <a:ext cx="5743724" cy="556563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br>
              <a:rPr lang="en-US"/>
            </a:br>
            <a:r>
              <a:rPr lang="en-US"/>
              <a:t>sur une ou deux lignes</a:t>
            </a:r>
          </a:p>
        </p:txBody>
      </p:sp>
      <p:sp>
        <p:nvSpPr>
          <p:cNvPr id="32" name="Text Placeholder 72">
            <a:extLst>
              <a:ext uri="{FF2B5EF4-FFF2-40B4-BE49-F238E27FC236}">
                <a16:creationId xmlns:a16="http://schemas.microsoft.com/office/drawing/2014/main" id="{4480BE7D-242F-4D89-8EBE-A53688AB1D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9477" y="2995194"/>
            <a:ext cx="5743723" cy="806375"/>
          </a:xfrm>
        </p:spPr>
        <p:txBody>
          <a:bodyPr wrap="square" anchor="t" anchorCtr="0">
            <a:spAutoFit/>
          </a:bodyPr>
          <a:lstStyle>
            <a:lvl1pPr marL="180000" indent="-180000">
              <a:lnSpc>
                <a:spcPct val="120000"/>
              </a:lnSpc>
              <a:spcBef>
                <a:spcPts val="600"/>
              </a:spcBef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33" name="Text Placeholder 69">
            <a:extLst>
              <a:ext uri="{FF2B5EF4-FFF2-40B4-BE49-F238E27FC236}">
                <a16:creationId xmlns:a16="http://schemas.microsoft.com/office/drawing/2014/main" id="{B46B33C0-7D2E-4102-B7CC-E4D58CB049E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9477" y="4459674"/>
            <a:ext cx="5743724" cy="556563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br>
              <a:rPr lang="en-US"/>
            </a:br>
            <a:r>
              <a:rPr lang="en-US"/>
              <a:t>sur une ou deux lignes</a:t>
            </a:r>
          </a:p>
        </p:txBody>
      </p:sp>
      <p:sp>
        <p:nvSpPr>
          <p:cNvPr id="34" name="Text Placeholder 72">
            <a:extLst>
              <a:ext uri="{FF2B5EF4-FFF2-40B4-BE49-F238E27FC236}">
                <a16:creationId xmlns:a16="http://schemas.microsoft.com/office/drawing/2014/main" id="{40B3DBB0-C8B8-48F6-BA69-7EFB802855D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9477" y="5252184"/>
            <a:ext cx="5743723" cy="806375"/>
          </a:xfrm>
        </p:spPr>
        <p:txBody>
          <a:bodyPr wrap="square" anchor="t" anchorCtr="0">
            <a:spAutoFit/>
          </a:bodyPr>
          <a:lstStyle>
            <a:lvl1pPr marL="180000" indent="-180000">
              <a:lnSpc>
                <a:spcPct val="120000"/>
              </a:lnSpc>
              <a:spcBef>
                <a:spcPts val="600"/>
              </a:spcBef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2" name="Rectangle: Single Corner Rounded 11">
            <a:extLst>
              <a:ext uri="{FF2B5EF4-FFF2-40B4-BE49-F238E27FC236}">
                <a16:creationId xmlns:a16="http://schemas.microsoft.com/office/drawing/2014/main" id="{C4270AC6-B43A-41D0-93F7-E78C840DD8E0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3" name="ZoneTexte 24">
            <a:extLst>
              <a:ext uri="{FF2B5EF4-FFF2-40B4-BE49-F238E27FC236}">
                <a16:creationId xmlns:a16="http://schemas.microsoft.com/office/drawing/2014/main" id="{9A71E25F-9D22-436A-B5BD-B088B99DCC7B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8" name="Text Placeholder 69">
            <a:extLst>
              <a:ext uri="{FF2B5EF4-FFF2-40B4-BE49-F238E27FC236}">
                <a16:creationId xmlns:a16="http://schemas.microsoft.com/office/drawing/2014/main" id="{D90DF9E5-8FDA-4523-8F0B-FD4A62F175A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78800" y="2029914"/>
            <a:ext cx="1260475" cy="615040"/>
          </a:xfrm>
        </p:spPr>
        <p:txBody>
          <a:bodyPr wrap="square" anchor="b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44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19" name="Text Placeholder 69">
            <a:extLst>
              <a:ext uri="{FF2B5EF4-FFF2-40B4-BE49-F238E27FC236}">
                <a16:creationId xmlns:a16="http://schemas.microsoft.com/office/drawing/2014/main" id="{3DF05EB8-AB92-4ABD-9ABB-D51C6126DF1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42092" y="2029914"/>
            <a:ext cx="1740431" cy="615040"/>
          </a:xfrm>
        </p:spPr>
        <p:txBody>
          <a:bodyPr wrap="square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br>
              <a:rPr lang="en-US"/>
            </a:br>
            <a:r>
              <a:rPr lang="en-US"/>
              <a:t>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26" name="Text Placeholder 69">
            <a:extLst>
              <a:ext uri="{FF2B5EF4-FFF2-40B4-BE49-F238E27FC236}">
                <a16:creationId xmlns:a16="http://schemas.microsoft.com/office/drawing/2014/main" id="{BAA5BFF0-DAC7-45C7-B016-52BDA6F5137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178800" y="3546634"/>
            <a:ext cx="1260475" cy="615040"/>
          </a:xfrm>
        </p:spPr>
        <p:txBody>
          <a:bodyPr wrap="square" anchor="b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44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27" name="Text Placeholder 69">
            <a:extLst>
              <a:ext uri="{FF2B5EF4-FFF2-40B4-BE49-F238E27FC236}">
                <a16:creationId xmlns:a16="http://schemas.microsoft.com/office/drawing/2014/main" id="{8F04B8D0-AA72-4FED-9522-A1F11FA5A2E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642092" y="3546634"/>
            <a:ext cx="1740431" cy="615040"/>
          </a:xfrm>
        </p:spPr>
        <p:txBody>
          <a:bodyPr wrap="square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br>
              <a:rPr lang="en-US"/>
            </a:br>
            <a:r>
              <a:rPr lang="en-US"/>
              <a:t>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28" name="Text Placeholder 69">
            <a:extLst>
              <a:ext uri="{FF2B5EF4-FFF2-40B4-BE49-F238E27FC236}">
                <a16:creationId xmlns:a16="http://schemas.microsoft.com/office/drawing/2014/main" id="{9B84AB9E-F40F-40A9-99D0-0C5A4408568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78800" y="5063353"/>
            <a:ext cx="1260475" cy="615040"/>
          </a:xfrm>
        </p:spPr>
        <p:txBody>
          <a:bodyPr wrap="square" anchor="b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44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29" name="Text Placeholder 69">
            <a:extLst>
              <a:ext uri="{FF2B5EF4-FFF2-40B4-BE49-F238E27FC236}">
                <a16:creationId xmlns:a16="http://schemas.microsoft.com/office/drawing/2014/main" id="{E13BC3A3-BBDB-45BE-A203-9119C64C9E9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642092" y="5063353"/>
            <a:ext cx="1740431" cy="615040"/>
          </a:xfrm>
        </p:spPr>
        <p:txBody>
          <a:bodyPr wrap="square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br>
              <a:rPr lang="en-US"/>
            </a:br>
            <a:r>
              <a:rPr lang="en-US"/>
              <a:t>du </a:t>
            </a:r>
            <a:r>
              <a:rPr lang="en-US" err="1"/>
              <a:t>texte</a:t>
            </a:r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84567C1-953B-42F8-B3E1-C4DC6FDB1562}"/>
              </a:ext>
            </a:extLst>
          </p:cNvPr>
          <p:cNvGrpSpPr/>
          <p:nvPr userDrawn="1"/>
        </p:nvGrpSpPr>
        <p:grpSpPr>
          <a:xfrm>
            <a:off x="8178800" y="3095794"/>
            <a:ext cx="3238500" cy="1516720"/>
            <a:chOff x="8178800" y="3095794"/>
            <a:chExt cx="1028700" cy="1516720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5C63EA6-48B4-419A-A093-908152941BC3}"/>
                </a:ext>
              </a:extLst>
            </p:cNvPr>
            <p:cNvCxnSpPr/>
            <p:nvPr userDrawn="1"/>
          </p:nvCxnSpPr>
          <p:spPr>
            <a:xfrm>
              <a:off x="8178800" y="3095794"/>
              <a:ext cx="1028700" cy="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36363C1-0FAA-40B9-951E-541F4A214C5C}"/>
                </a:ext>
              </a:extLst>
            </p:cNvPr>
            <p:cNvCxnSpPr/>
            <p:nvPr userDrawn="1"/>
          </p:nvCxnSpPr>
          <p:spPr>
            <a:xfrm>
              <a:off x="8178800" y="4612514"/>
              <a:ext cx="1028700" cy="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2275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images x2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491BEAE-56F0-4087-8C40-15F2039B31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Rectangle: Rounded Corners 3">
            <a:extLst>
              <a:ext uri="{FF2B5EF4-FFF2-40B4-BE49-F238E27FC236}">
                <a16:creationId xmlns:a16="http://schemas.microsoft.com/office/drawing/2014/main" id="{03679E33-0829-4789-A484-6BDDF3F4CB8E}"/>
              </a:ext>
            </a:extLst>
          </p:cNvPr>
          <p:cNvSpPr/>
          <p:nvPr userDrawn="1"/>
        </p:nvSpPr>
        <p:spPr>
          <a:xfrm>
            <a:off x="4907666" y="1629164"/>
            <a:ext cx="6696959" cy="4644636"/>
          </a:xfrm>
          <a:prstGeom prst="roundRect">
            <a:avLst>
              <a:gd name="adj" fmla="val 264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cxnSp>
        <p:nvCxnSpPr>
          <p:cNvPr id="7" name="Connecteur droit 10">
            <a:extLst>
              <a:ext uri="{FF2B5EF4-FFF2-40B4-BE49-F238E27FC236}">
                <a16:creationId xmlns:a16="http://schemas.microsoft.com/office/drawing/2014/main" id="{0CA3E1E6-F214-4486-8740-67FAFC5D2F37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951747B8-3E85-4DC5-ABC4-98336F1A07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534AF83-DC62-4A9E-9639-9E0C78F5FE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en-US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Sous-titre de la slide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677A445-334F-4631-AA1F-23D08CE953E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7374" y="1629164"/>
            <a:ext cx="4143725" cy="2252230"/>
          </a:xfrm>
          <a:prstGeom prst="roundRect">
            <a:avLst>
              <a:gd name="adj" fmla="val 5253"/>
            </a:avLst>
          </a:prstGeom>
          <a:solidFill>
            <a:schemeClr val="bg1">
              <a:lumMod val="20000"/>
              <a:lumOff val="80000"/>
            </a:schemeClr>
          </a:solidFill>
        </p:spPr>
        <p:txBody>
          <a:bodyPr tIns="720000" anchor="ctr" anchorCtr="0">
            <a:normAutofit/>
          </a:bodyPr>
          <a:lstStyle>
            <a:lvl1pPr marL="0" indent="0" algn="ctr">
              <a:buNone/>
              <a:defRPr sz="1200">
                <a:latin typeface="+mn-lt"/>
              </a:defRPr>
            </a:lvl1pPr>
          </a:lstStyle>
          <a:p>
            <a:r>
              <a:rPr lang="fr-FR"/>
              <a:t>Ajouter une image</a:t>
            </a:r>
            <a:endParaRPr lang="en-US"/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id="{4AEB29E8-8250-431B-8009-1F6D84B248B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87374" y="4002370"/>
            <a:ext cx="4143725" cy="2252230"/>
          </a:xfrm>
          <a:prstGeom prst="roundRect">
            <a:avLst>
              <a:gd name="adj" fmla="val 5253"/>
            </a:avLst>
          </a:prstGeom>
          <a:solidFill>
            <a:schemeClr val="bg1">
              <a:lumMod val="20000"/>
              <a:lumOff val="80000"/>
            </a:schemeClr>
          </a:solidFill>
        </p:spPr>
        <p:txBody>
          <a:bodyPr tIns="720000" anchor="ctr" anchorCtr="0">
            <a:normAutofit/>
          </a:bodyPr>
          <a:lstStyle>
            <a:lvl1pPr marL="0" indent="0" algn="ctr">
              <a:buNone/>
              <a:defRPr sz="1200">
                <a:latin typeface="+mn-lt"/>
              </a:defRPr>
            </a:lvl1pPr>
          </a:lstStyle>
          <a:p>
            <a:r>
              <a:rPr lang="fr-FR"/>
              <a:t>Ajouter une image</a:t>
            </a:r>
            <a:endParaRPr lang="en-US"/>
          </a:p>
        </p:txBody>
      </p:sp>
      <p:sp>
        <p:nvSpPr>
          <p:cNvPr id="16" name="Text Placeholder 69">
            <a:extLst>
              <a:ext uri="{FF2B5EF4-FFF2-40B4-BE49-F238E27FC236}">
                <a16:creationId xmlns:a16="http://schemas.microsoft.com/office/drawing/2014/main" id="{00464F11-C905-439C-B867-A18AFEE430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99464" y="1893652"/>
            <a:ext cx="6113363" cy="556563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br>
              <a:rPr lang="en-US"/>
            </a:br>
            <a:r>
              <a:rPr lang="en-US"/>
              <a:t>sur une ou deux lignes</a:t>
            </a:r>
          </a:p>
        </p:txBody>
      </p:sp>
      <p:sp>
        <p:nvSpPr>
          <p:cNvPr id="17" name="Text Placeholder 72">
            <a:extLst>
              <a:ext uri="{FF2B5EF4-FFF2-40B4-BE49-F238E27FC236}">
                <a16:creationId xmlns:a16="http://schemas.microsoft.com/office/drawing/2014/main" id="{A4BAC144-B95E-4102-910E-FB92547B179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99464" y="2686162"/>
            <a:ext cx="6113362" cy="3346338"/>
          </a:xfrm>
        </p:spPr>
        <p:txBody>
          <a:bodyPr wrap="square"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8" name="Rectangle: Single Corner Rounded 17">
            <a:extLst>
              <a:ext uri="{FF2B5EF4-FFF2-40B4-BE49-F238E27FC236}">
                <a16:creationId xmlns:a16="http://schemas.microsoft.com/office/drawing/2014/main" id="{B43BB0B5-9AFF-462B-ABC1-D24337931540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9" name="ZoneTexte 24">
            <a:extLst>
              <a:ext uri="{FF2B5EF4-FFF2-40B4-BE49-F238E27FC236}">
                <a16:creationId xmlns:a16="http://schemas.microsoft.com/office/drawing/2014/main" id="{E521B90B-5D32-452D-8238-15BD23C0EDE5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9321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x2 horizontal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1FD6F6E-DCDE-4C43-B742-72C650DCAB7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1429BCE-DF77-4722-A63D-919889BE77D9}"/>
              </a:ext>
            </a:extLst>
          </p:cNvPr>
          <p:cNvSpPr/>
          <p:nvPr userDrawn="1"/>
        </p:nvSpPr>
        <p:spPr>
          <a:xfrm>
            <a:off x="587374" y="4195040"/>
            <a:ext cx="11017250" cy="2043385"/>
          </a:xfrm>
          <a:prstGeom prst="roundRect">
            <a:avLst>
              <a:gd name="adj" fmla="val 6805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249B68F-2630-4214-A7E7-5247AB0A37F3}"/>
              </a:ext>
            </a:extLst>
          </p:cNvPr>
          <p:cNvSpPr/>
          <p:nvPr userDrawn="1"/>
        </p:nvSpPr>
        <p:spPr>
          <a:xfrm>
            <a:off x="587374" y="1969357"/>
            <a:ext cx="11017250" cy="2043385"/>
          </a:xfrm>
          <a:prstGeom prst="roundRect">
            <a:avLst>
              <a:gd name="adj" fmla="val 6805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F42FE31-5873-45E7-93DC-0DC01C08904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15987" y="2216630"/>
            <a:ext cx="10360025" cy="1014124"/>
          </a:xfrm>
        </p:spPr>
        <p:txBody>
          <a:bodyPr>
            <a:spAutoFit/>
          </a:bodyPr>
          <a:lstStyle>
            <a:lvl1pPr>
              <a:defRPr/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1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2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3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FA01DC73-1B4D-4C3A-BD5C-919FE008569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5987" y="4442313"/>
            <a:ext cx="10360025" cy="1014124"/>
          </a:xfrm>
        </p:spPr>
        <p:txBody>
          <a:bodyPr>
            <a:spAutoFit/>
          </a:bodyPr>
          <a:lstStyle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1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2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3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25" name="Rectangle: Single Corner Rounded 24">
            <a:extLst>
              <a:ext uri="{FF2B5EF4-FFF2-40B4-BE49-F238E27FC236}">
                <a16:creationId xmlns:a16="http://schemas.microsoft.com/office/drawing/2014/main" id="{404BDAB5-8194-4925-9968-F0E6D338B9A4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7" name="ZoneTexte 24">
            <a:extLst>
              <a:ext uri="{FF2B5EF4-FFF2-40B4-BE49-F238E27FC236}">
                <a16:creationId xmlns:a16="http://schemas.microsoft.com/office/drawing/2014/main" id="{6335EF39-CB7E-47E4-A59B-45B6ACA00865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cxnSp>
        <p:nvCxnSpPr>
          <p:cNvPr id="28" name="Connecteur droit 10">
            <a:extLst>
              <a:ext uri="{FF2B5EF4-FFF2-40B4-BE49-F238E27FC236}">
                <a16:creationId xmlns:a16="http://schemas.microsoft.com/office/drawing/2014/main" id="{45A98C9B-00F6-4014-AF2C-61B58D85017F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>
            <a:extLst>
              <a:ext uri="{FF2B5EF4-FFF2-40B4-BE49-F238E27FC236}">
                <a16:creationId xmlns:a16="http://schemas.microsoft.com/office/drawing/2014/main" id="{E92DFCD5-00D1-4B4B-A19A-4F5EC4AFFC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35" name="Text Placeholder 9">
            <a:extLst>
              <a:ext uri="{FF2B5EF4-FFF2-40B4-BE49-F238E27FC236}">
                <a16:creationId xmlns:a16="http://schemas.microsoft.com/office/drawing/2014/main" id="{B04497FE-5387-4335-9837-EED09B0C1C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en-US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Sous-titre de la slide</a:t>
            </a:r>
          </a:p>
        </p:txBody>
      </p:sp>
    </p:spTree>
    <p:extLst>
      <p:ext uri="{BB962C8B-B14F-4D97-AF65-F5344CB8AC3E}">
        <p14:creationId xmlns:p14="http://schemas.microsoft.com/office/powerpoint/2010/main" val="3854527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x2 vertical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66562DC-3991-4235-91B2-674DD7F4A23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249B68F-2630-4214-A7E7-5247AB0A37F3}"/>
              </a:ext>
            </a:extLst>
          </p:cNvPr>
          <p:cNvSpPr/>
          <p:nvPr userDrawn="1"/>
        </p:nvSpPr>
        <p:spPr>
          <a:xfrm>
            <a:off x="587374" y="1969357"/>
            <a:ext cx="5400581" cy="4304442"/>
          </a:xfrm>
          <a:prstGeom prst="roundRect">
            <a:avLst>
              <a:gd name="adj" fmla="val 335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5" name="Rectangle: Single Corner Rounded 24">
            <a:extLst>
              <a:ext uri="{FF2B5EF4-FFF2-40B4-BE49-F238E27FC236}">
                <a16:creationId xmlns:a16="http://schemas.microsoft.com/office/drawing/2014/main" id="{404BDAB5-8194-4925-9968-F0E6D338B9A4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7" name="ZoneTexte 24">
            <a:extLst>
              <a:ext uri="{FF2B5EF4-FFF2-40B4-BE49-F238E27FC236}">
                <a16:creationId xmlns:a16="http://schemas.microsoft.com/office/drawing/2014/main" id="{6335EF39-CB7E-47E4-A59B-45B6ACA00865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cxnSp>
        <p:nvCxnSpPr>
          <p:cNvPr id="28" name="Connecteur droit 10">
            <a:extLst>
              <a:ext uri="{FF2B5EF4-FFF2-40B4-BE49-F238E27FC236}">
                <a16:creationId xmlns:a16="http://schemas.microsoft.com/office/drawing/2014/main" id="{45A98C9B-00F6-4014-AF2C-61B58D85017F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>
            <a:extLst>
              <a:ext uri="{FF2B5EF4-FFF2-40B4-BE49-F238E27FC236}">
                <a16:creationId xmlns:a16="http://schemas.microsoft.com/office/drawing/2014/main" id="{E92DFCD5-00D1-4B4B-A19A-4F5EC4AFFC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35" name="Text Placeholder 9">
            <a:extLst>
              <a:ext uri="{FF2B5EF4-FFF2-40B4-BE49-F238E27FC236}">
                <a16:creationId xmlns:a16="http://schemas.microsoft.com/office/drawing/2014/main" id="{B04497FE-5387-4335-9837-EED09B0C1C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en-US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Sous-titre de la slide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99AC2E0-5BF5-4439-8C6D-1DAD0024DF56}"/>
              </a:ext>
            </a:extLst>
          </p:cNvPr>
          <p:cNvSpPr/>
          <p:nvPr userDrawn="1"/>
        </p:nvSpPr>
        <p:spPr>
          <a:xfrm>
            <a:off x="6204047" y="1969357"/>
            <a:ext cx="5400581" cy="4304442"/>
          </a:xfrm>
          <a:prstGeom prst="roundRect">
            <a:avLst>
              <a:gd name="adj" fmla="val 3088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5" name="Text Placeholder 69">
            <a:extLst>
              <a:ext uri="{FF2B5EF4-FFF2-40B4-BE49-F238E27FC236}">
                <a16:creationId xmlns:a16="http://schemas.microsoft.com/office/drawing/2014/main" id="{33B070D7-0BCD-4D52-A1CA-2FCBF5FB08A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04874" y="2327168"/>
            <a:ext cx="4711801" cy="556563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br>
              <a:rPr lang="en-US"/>
            </a:br>
            <a:r>
              <a:rPr lang="en-US"/>
              <a:t>sur une ou deux lignes</a:t>
            </a:r>
          </a:p>
        </p:txBody>
      </p:sp>
      <p:sp>
        <p:nvSpPr>
          <p:cNvPr id="16" name="Text Placeholder 72">
            <a:extLst>
              <a:ext uri="{FF2B5EF4-FFF2-40B4-BE49-F238E27FC236}">
                <a16:creationId xmlns:a16="http://schemas.microsoft.com/office/drawing/2014/main" id="{89B3AF94-5BC9-441C-9FE3-31C6F0B6CC5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04875" y="3119678"/>
            <a:ext cx="4711800" cy="209288"/>
          </a:xfrm>
        </p:spPr>
        <p:txBody>
          <a:bodyPr wrap="square" anchor="t" anchorCtr="0">
            <a:sp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7" name="Text Placeholder 69">
            <a:extLst>
              <a:ext uri="{FF2B5EF4-FFF2-40B4-BE49-F238E27FC236}">
                <a16:creationId xmlns:a16="http://schemas.microsoft.com/office/drawing/2014/main" id="{7ED277B6-4534-427D-B201-718BC06582E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48437" y="2327168"/>
            <a:ext cx="4711801" cy="556563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br>
              <a:rPr lang="en-US"/>
            </a:br>
            <a:r>
              <a:rPr lang="en-US"/>
              <a:t>sur une ou deux lignes</a:t>
            </a:r>
          </a:p>
        </p:txBody>
      </p:sp>
      <p:sp>
        <p:nvSpPr>
          <p:cNvPr id="18" name="Text Placeholder 72">
            <a:extLst>
              <a:ext uri="{FF2B5EF4-FFF2-40B4-BE49-F238E27FC236}">
                <a16:creationId xmlns:a16="http://schemas.microsoft.com/office/drawing/2014/main" id="{EE7EC47B-AFC1-47B0-AA35-BEAD40880E4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48437" y="3119678"/>
            <a:ext cx="4711800" cy="209288"/>
          </a:xfrm>
        </p:spPr>
        <p:txBody>
          <a:bodyPr wrap="square" anchor="t" anchorCtr="0">
            <a:sp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413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e x2 vertic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97E7D54-1B30-4969-851D-E433EA347CC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249B68F-2630-4214-A7E7-5247AB0A37F3}"/>
              </a:ext>
            </a:extLst>
          </p:cNvPr>
          <p:cNvSpPr/>
          <p:nvPr userDrawn="1"/>
        </p:nvSpPr>
        <p:spPr>
          <a:xfrm>
            <a:off x="587374" y="1969358"/>
            <a:ext cx="5400581" cy="3821842"/>
          </a:xfrm>
          <a:prstGeom prst="roundRect">
            <a:avLst>
              <a:gd name="adj" fmla="val 3359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5" name="Rectangle: Single Corner Rounded 24">
            <a:extLst>
              <a:ext uri="{FF2B5EF4-FFF2-40B4-BE49-F238E27FC236}">
                <a16:creationId xmlns:a16="http://schemas.microsoft.com/office/drawing/2014/main" id="{404BDAB5-8194-4925-9968-F0E6D338B9A4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7" name="ZoneTexte 24">
            <a:extLst>
              <a:ext uri="{FF2B5EF4-FFF2-40B4-BE49-F238E27FC236}">
                <a16:creationId xmlns:a16="http://schemas.microsoft.com/office/drawing/2014/main" id="{6335EF39-CB7E-47E4-A59B-45B6ACA00865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cxnSp>
        <p:nvCxnSpPr>
          <p:cNvPr id="28" name="Connecteur droit 10">
            <a:extLst>
              <a:ext uri="{FF2B5EF4-FFF2-40B4-BE49-F238E27FC236}">
                <a16:creationId xmlns:a16="http://schemas.microsoft.com/office/drawing/2014/main" id="{45A98C9B-00F6-4014-AF2C-61B58D85017F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>
            <a:extLst>
              <a:ext uri="{FF2B5EF4-FFF2-40B4-BE49-F238E27FC236}">
                <a16:creationId xmlns:a16="http://schemas.microsoft.com/office/drawing/2014/main" id="{E92DFCD5-00D1-4B4B-A19A-4F5EC4AFFC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35" name="Text Placeholder 9">
            <a:extLst>
              <a:ext uri="{FF2B5EF4-FFF2-40B4-BE49-F238E27FC236}">
                <a16:creationId xmlns:a16="http://schemas.microsoft.com/office/drawing/2014/main" id="{B04497FE-5387-4335-9837-EED09B0C1C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Sous-titre de la slide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99AC2E0-5BF5-4439-8C6D-1DAD0024DF56}"/>
              </a:ext>
            </a:extLst>
          </p:cNvPr>
          <p:cNvSpPr/>
          <p:nvPr userDrawn="1"/>
        </p:nvSpPr>
        <p:spPr>
          <a:xfrm>
            <a:off x="6204047" y="1969358"/>
            <a:ext cx="5400581" cy="3821842"/>
          </a:xfrm>
          <a:prstGeom prst="roundRect">
            <a:avLst>
              <a:gd name="adj" fmla="val 3088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5" name="Text Placeholder 69">
            <a:extLst>
              <a:ext uri="{FF2B5EF4-FFF2-40B4-BE49-F238E27FC236}">
                <a16:creationId xmlns:a16="http://schemas.microsoft.com/office/drawing/2014/main" id="{33B070D7-0BCD-4D52-A1CA-2FCBF5FB08A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04874" y="2327168"/>
            <a:ext cx="4711801" cy="556563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br>
              <a:rPr lang="en-US"/>
            </a:br>
            <a:r>
              <a:rPr lang="en-US"/>
              <a:t>sur une ou deux lignes</a:t>
            </a:r>
          </a:p>
        </p:txBody>
      </p:sp>
      <p:sp>
        <p:nvSpPr>
          <p:cNvPr id="16" name="Text Placeholder 72">
            <a:extLst>
              <a:ext uri="{FF2B5EF4-FFF2-40B4-BE49-F238E27FC236}">
                <a16:creationId xmlns:a16="http://schemas.microsoft.com/office/drawing/2014/main" id="{89B3AF94-5BC9-441C-9FE3-31C6F0B6CC5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04875" y="3119678"/>
            <a:ext cx="4711800" cy="209288"/>
          </a:xfrm>
        </p:spPr>
        <p:txBody>
          <a:bodyPr wrap="square" anchor="t" anchorCtr="0">
            <a:sp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7" name="Text Placeholder 69">
            <a:extLst>
              <a:ext uri="{FF2B5EF4-FFF2-40B4-BE49-F238E27FC236}">
                <a16:creationId xmlns:a16="http://schemas.microsoft.com/office/drawing/2014/main" id="{7ED277B6-4534-427D-B201-718BC06582E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48437" y="2327168"/>
            <a:ext cx="4711801" cy="556563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br>
              <a:rPr lang="en-US"/>
            </a:br>
            <a:r>
              <a:rPr lang="en-US"/>
              <a:t>sur une ou deux lignes</a:t>
            </a:r>
          </a:p>
        </p:txBody>
      </p:sp>
      <p:sp>
        <p:nvSpPr>
          <p:cNvPr id="18" name="Text Placeholder 72">
            <a:extLst>
              <a:ext uri="{FF2B5EF4-FFF2-40B4-BE49-F238E27FC236}">
                <a16:creationId xmlns:a16="http://schemas.microsoft.com/office/drawing/2014/main" id="{EE7EC47B-AFC1-47B0-AA35-BEAD40880E4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48437" y="3119678"/>
            <a:ext cx="4711800" cy="209288"/>
          </a:xfrm>
        </p:spPr>
        <p:txBody>
          <a:bodyPr wrap="square" anchor="t" anchorCtr="0">
            <a:sp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0DEF1A5-D503-4569-A327-6D937010DC5E}"/>
              </a:ext>
            </a:extLst>
          </p:cNvPr>
          <p:cNvSpPr/>
          <p:nvPr userDrawn="1"/>
        </p:nvSpPr>
        <p:spPr>
          <a:xfrm>
            <a:off x="587375" y="5962650"/>
            <a:ext cx="11017250" cy="42745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/>
          <a:p>
            <a:pPr marL="285750" indent="-285750">
              <a:buFontTx/>
              <a:buChar char="-"/>
            </a:pPr>
            <a:endParaRPr lang="en-US" sz="1200">
              <a:solidFill>
                <a:srgbClr val="FFD44F"/>
              </a:solidFill>
              <a:latin typeface="Poppins"/>
            </a:endParaRP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F1E67663-06EB-4E35-9B43-62AF39734B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574" y="6062079"/>
            <a:ext cx="228600" cy="228600"/>
          </a:xfrm>
          <a:prstGeom prst="rect">
            <a:avLst/>
          </a:prstGeom>
        </p:spPr>
      </p:pic>
      <p:sp>
        <p:nvSpPr>
          <p:cNvPr id="24" name="Text Placeholder 69">
            <a:extLst>
              <a:ext uri="{FF2B5EF4-FFF2-40B4-BE49-F238E27FC236}">
                <a16:creationId xmlns:a16="http://schemas.microsoft.com/office/drawing/2014/main" id="{DFF5528C-DA56-49DC-943B-E1159BE5167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22373" y="6068657"/>
            <a:ext cx="10037864" cy="215444"/>
          </a:xfrm>
        </p:spPr>
        <p:txBody>
          <a:bodyPr wrap="square" anchor="ctr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r>
              <a:rPr lang="en-US"/>
              <a:t> sur une ou deux lignes</a:t>
            </a:r>
          </a:p>
        </p:txBody>
      </p:sp>
    </p:spTree>
    <p:extLst>
      <p:ext uri="{BB962C8B-B14F-4D97-AF65-F5344CB8AC3E}">
        <p14:creationId xmlns:p14="http://schemas.microsoft.com/office/powerpoint/2010/main" val="18009013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x3 + conclusi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A6817676-7142-4B47-BB1E-DD15307D5B23}"/>
              </a:ext>
            </a:extLst>
          </p:cNvPr>
          <p:cNvSpPr/>
          <p:nvPr userDrawn="1"/>
        </p:nvSpPr>
        <p:spPr>
          <a:xfrm>
            <a:off x="9433367" y="1998979"/>
            <a:ext cx="2171258" cy="4215206"/>
          </a:xfrm>
          <a:prstGeom prst="roundRect">
            <a:avLst>
              <a:gd name="adj" fmla="val 6946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b="0" i="0" u="none" strike="noStrike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Poppins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51C6F46-6279-4707-815B-A80CE02BA010}"/>
              </a:ext>
            </a:extLst>
          </p:cNvPr>
          <p:cNvSpPr/>
          <p:nvPr userDrawn="1"/>
        </p:nvSpPr>
        <p:spPr>
          <a:xfrm>
            <a:off x="3090853" y="1998979"/>
            <a:ext cx="6224171" cy="1337818"/>
          </a:xfrm>
          <a:prstGeom prst="roundRect">
            <a:avLst>
              <a:gd name="adj" fmla="val 6946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b="0" i="0" u="none" strike="noStrike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Poppins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5840067B-D328-4179-A23A-9FFFACFA8825}"/>
              </a:ext>
            </a:extLst>
          </p:cNvPr>
          <p:cNvSpPr/>
          <p:nvPr userDrawn="1"/>
        </p:nvSpPr>
        <p:spPr>
          <a:xfrm>
            <a:off x="3090853" y="3437673"/>
            <a:ext cx="6224171" cy="1337818"/>
          </a:xfrm>
          <a:prstGeom prst="roundRect">
            <a:avLst>
              <a:gd name="adj" fmla="val 6946"/>
            </a:avLst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BC073B4-B133-43A1-8522-B50F3EDB30F5}"/>
              </a:ext>
            </a:extLst>
          </p:cNvPr>
          <p:cNvSpPr/>
          <p:nvPr userDrawn="1"/>
        </p:nvSpPr>
        <p:spPr>
          <a:xfrm>
            <a:off x="3090853" y="4876367"/>
            <a:ext cx="6224171" cy="1337818"/>
          </a:xfrm>
          <a:prstGeom prst="roundRect">
            <a:avLst>
              <a:gd name="adj" fmla="val 6946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b="0" i="0" u="none" strike="noStrike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Poppin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171AFF7-7240-46BC-86B4-0083B43A7EC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6" name="Connecteur droit 10">
            <a:extLst>
              <a:ext uri="{FF2B5EF4-FFF2-40B4-BE49-F238E27FC236}">
                <a16:creationId xmlns:a16="http://schemas.microsoft.com/office/drawing/2014/main" id="{9CC430C4-6F16-41EB-A6D1-8BAB42DBFADB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>
            <a:extLst>
              <a:ext uri="{FF2B5EF4-FFF2-40B4-BE49-F238E27FC236}">
                <a16:creationId xmlns:a16="http://schemas.microsoft.com/office/drawing/2014/main" id="{7E6C8307-6742-42F3-AE8B-11CCC67DA6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2A942568-64A1-4A5D-94AE-5DB3FB83BD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en-US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Sous-titre de la slide</a:t>
            </a:r>
          </a:p>
        </p:txBody>
      </p:sp>
      <p:sp>
        <p:nvSpPr>
          <p:cNvPr id="20" name="Text Placeholder 69">
            <a:extLst>
              <a:ext uri="{FF2B5EF4-FFF2-40B4-BE49-F238E27FC236}">
                <a16:creationId xmlns:a16="http://schemas.microsoft.com/office/drawing/2014/main" id="{AF858E48-9323-4348-AD90-17D3079187A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6" y="2315835"/>
            <a:ext cx="1939046" cy="500906"/>
          </a:xfrm>
        </p:spPr>
        <p:txBody>
          <a:bodyPr wrap="square" anchor="ctr" anchorCtr="0">
            <a:spAutoFit/>
          </a:bodyPr>
          <a:lstStyle>
            <a:lvl1pPr marL="0" indent="0" algn="r">
              <a:spcBef>
                <a:spcPts val="0"/>
              </a:spcBef>
              <a:buNone/>
              <a:defRPr sz="1800" b="1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lang="en-US"/>
              <a:t>Titre sur une</a:t>
            </a:r>
            <a:br>
              <a:rPr lang="en-US"/>
            </a:br>
            <a:r>
              <a:rPr lang="en-US"/>
              <a:t>ou deux lignes</a:t>
            </a:r>
          </a:p>
        </p:txBody>
      </p:sp>
      <p:sp>
        <p:nvSpPr>
          <p:cNvPr id="21" name="Text Placeholder 72">
            <a:extLst>
              <a:ext uri="{FF2B5EF4-FFF2-40B4-BE49-F238E27FC236}">
                <a16:creationId xmlns:a16="http://schemas.microsoft.com/office/drawing/2014/main" id="{89D5E10F-2473-4F0D-97E7-9E0DE46F7F3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79266" y="2115429"/>
            <a:ext cx="5647345" cy="1104918"/>
          </a:xfrm>
        </p:spPr>
        <p:txBody>
          <a:bodyPr wrap="square" anchor="ctr" anchorCtr="0">
            <a:spAutoFit/>
          </a:bodyPr>
          <a:lstStyle>
            <a:lvl1pPr marL="180000" indent="-180000">
              <a:lnSpc>
                <a:spcPct val="120000"/>
              </a:lnSpc>
              <a:spcBef>
                <a:spcPts val="600"/>
              </a:spcBef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26" name="Text Placeholder 72">
            <a:extLst>
              <a:ext uri="{FF2B5EF4-FFF2-40B4-BE49-F238E27FC236}">
                <a16:creationId xmlns:a16="http://schemas.microsoft.com/office/drawing/2014/main" id="{E33F48B8-21E4-41D0-A041-11455D271BE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79266" y="3554123"/>
            <a:ext cx="5647345" cy="1104918"/>
          </a:xfrm>
        </p:spPr>
        <p:txBody>
          <a:bodyPr wrap="square" anchor="ctr" anchorCtr="0">
            <a:spAutoFit/>
          </a:bodyPr>
          <a:lstStyle>
            <a:lvl1pPr marL="180000" indent="-180000">
              <a:lnSpc>
                <a:spcPct val="120000"/>
              </a:lnSpc>
              <a:spcBef>
                <a:spcPts val="600"/>
              </a:spcBef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27" name="Text Placeholder 72">
            <a:extLst>
              <a:ext uri="{FF2B5EF4-FFF2-40B4-BE49-F238E27FC236}">
                <a16:creationId xmlns:a16="http://schemas.microsoft.com/office/drawing/2014/main" id="{25BEC65F-07D0-467B-A80D-C053FC242F6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79266" y="4992817"/>
            <a:ext cx="5647345" cy="1104918"/>
          </a:xfrm>
        </p:spPr>
        <p:txBody>
          <a:bodyPr wrap="square" anchor="ctr" anchorCtr="0">
            <a:spAutoFit/>
          </a:bodyPr>
          <a:lstStyle>
            <a:lvl1pPr marL="180000" indent="-180000">
              <a:lnSpc>
                <a:spcPct val="120000"/>
              </a:lnSpc>
              <a:spcBef>
                <a:spcPts val="600"/>
              </a:spcBef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28" name="Text Placeholder 69">
            <a:extLst>
              <a:ext uri="{FF2B5EF4-FFF2-40B4-BE49-F238E27FC236}">
                <a16:creationId xmlns:a16="http://schemas.microsoft.com/office/drawing/2014/main" id="{56BE7912-680B-4FE6-B811-03509F3535D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87376" y="3754529"/>
            <a:ext cx="1939046" cy="500906"/>
          </a:xfrm>
        </p:spPr>
        <p:txBody>
          <a:bodyPr wrap="square" anchor="ctr" anchorCtr="0">
            <a:spAutoFit/>
          </a:bodyPr>
          <a:lstStyle>
            <a:lvl1pPr marL="0" indent="0" algn="r">
              <a:spcBef>
                <a:spcPts val="0"/>
              </a:spcBef>
              <a:buNone/>
              <a:defRPr sz="1800" b="1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US"/>
              <a:t>Titre sur une</a:t>
            </a:r>
            <a:br>
              <a:rPr lang="en-US"/>
            </a:br>
            <a:r>
              <a:rPr lang="en-US"/>
              <a:t>ou deux lignes</a:t>
            </a:r>
          </a:p>
        </p:txBody>
      </p:sp>
      <p:sp>
        <p:nvSpPr>
          <p:cNvPr id="29" name="Text Placeholder 69">
            <a:extLst>
              <a:ext uri="{FF2B5EF4-FFF2-40B4-BE49-F238E27FC236}">
                <a16:creationId xmlns:a16="http://schemas.microsoft.com/office/drawing/2014/main" id="{872BE5F0-1F3D-4F92-BC81-FCAB64C59BE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87376" y="5193222"/>
            <a:ext cx="1939046" cy="500906"/>
          </a:xfrm>
        </p:spPr>
        <p:txBody>
          <a:bodyPr wrap="square" anchor="ctr" anchorCtr="0">
            <a:spAutoFit/>
          </a:bodyPr>
          <a:lstStyle>
            <a:lvl1pPr marL="0" indent="0" algn="r">
              <a:spcBef>
                <a:spcPts val="0"/>
              </a:spcBef>
              <a:buNone/>
              <a:defRPr sz="18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/>
              <a:t>Titre sur une</a:t>
            </a:r>
            <a:br>
              <a:rPr lang="en-US"/>
            </a:br>
            <a:r>
              <a:rPr lang="en-US"/>
              <a:t>ou deux lignes</a:t>
            </a:r>
          </a:p>
        </p:txBody>
      </p:sp>
      <p:sp>
        <p:nvSpPr>
          <p:cNvPr id="31" name="Text Placeholder 69">
            <a:extLst>
              <a:ext uri="{FF2B5EF4-FFF2-40B4-BE49-F238E27FC236}">
                <a16:creationId xmlns:a16="http://schemas.microsoft.com/office/drawing/2014/main" id="{E81256D0-A6E7-4154-B95F-0C528982333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018965" y="3856129"/>
            <a:ext cx="1312921" cy="500906"/>
          </a:xfrm>
        </p:spPr>
        <p:txBody>
          <a:bodyPr wrap="square" anchor="ctr" anchorCtr="0">
            <a:spAutoFit/>
          </a:bodyPr>
          <a:lstStyle>
            <a:lvl1pPr marL="0" indent="0">
              <a:spcBef>
                <a:spcPts val="0"/>
              </a:spcBef>
              <a:buNone/>
              <a:defRPr sz="18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fr-FR"/>
              <a:t>A</a:t>
            </a:r>
            <a:r>
              <a:rPr lang="en-US" err="1"/>
              <a:t>jouter</a:t>
            </a:r>
            <a:br>
              <a:rPr lang="en-US"/>
            </a:br>
            <a:r>
              <a:rPr lang="en-US"/>
              <a:t>du </a:t>
            </a:r>
            <a:r>
              <a:rPr lang="en-US" err="1"/>
              <a:t>texte</a:t>
            </a:r>
            <a:r>
              <a:rPr lang="en-US"/>
              <a:t> </a:t>
            </a:r>
          </a:p>
        </p:txBody>
      </p:sp>
      <p:sp>
        <p:nvSpPr>
          <p:cNvPr id="23" name="Rectangle: Single Corner Rounded 22">
            <a:extLst>
              <a:ext uri="{FF2B5EF4-FFF2-40B4-BE49-F238E27FC236}">
                <a16:creationId xmlns:a16="http://schemas.microsoft.com/office/drawing/2014/main" id="{08AB46BC-0CF9-4D68-8F6B-800CED6947AF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4" name="ZoneTexte 24">
            <a:extLst>
              <a:ext uri="{FF2B5EF4-FFF2-40B4-BE49-F238E27FC236}">
                <a16:creationId xmlns:a16="http://schemas.microsoft.com/office/drawing/2014/main" id="{1DF3831B-A9FA-4610-BE15-99FBB98E302F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pic>
        <p:nvPicPr>
          <p:cNvPr id="36" name="Graphic 35">
            <a:extLst>
              <a:ext uri="{FF2B5EF4-FFF2-40B4-BE49-F238E27FC236}">
                <a16:creationId xmlns:a16="http://schemas.microsoft.com/office/drawing/2014/main" id="{831566F9-F4E3-42CD-AFA7-48711F5CA4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50855" y="3992282"/>
            <a:ext cx="228600" cy="228600"/>
          </a:xfrm>
          <a:prstGeom prst="rect">
            <a:avLst/>
          </a:prstGeom>
        </p:spPr>
      </p:pic>
      <p:cxnSp>
        <p:nvCxnSpPr>
          <p:cNvPr id="41" name="Connecteur droit 10">
            <a:extLst>
              <a:ext uri="{FF2B5EF4-FFF2-40B4-BE49-F238E27FC236}">
                <a16:creationId xmlns:a16="http://schemas.microsoft.com/office/drawing/2014/main" id="{ADAF1E90-AA6A-4B36-8F9F-C456E77FB15B}"/>
              </a:ext>
            </a:extLst>
          </p:cNvPr>
          <p:cNvCxnSpPr>
            <a:cxnSpLocks/>
          </p:cNvCxnSpPr>
          <p:nvPr userDrawn="1"/>
        </p:nvCxnSpPr>
        <p:spPr>
          <a:xfrm flipH="1">
            <a:off x="1970797" y="2961785"/>
            <a:ext cx="555625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10">
            <a:extLst>
              <a:ext uri="{FF2B5EF4-FFF2-40B4-BE49-F238E27FC236}">
                <a16:creationId xmlns:a16="http://schemas.microsoft.com/office/drawing/2014/main" id="{7B722FFA-CC80-41B6-81AC-D150E021D735}"/>
              </a:ext>
            </a:extLst>
          </p:cNvPr>
          <p:cNvCxnSpPr>
            <a:cxnSpLocks/>
          </p:cNvCxnSpPr>
          <p:nvPr userDrawn="1"/>
        </p:nvCxnSpPr>
        <p:spPr>
          <a:xfrm flipH="1">
            <a:off x="1970797" y="4400479"/>
            <a:ext cx="555625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10">
            <a:extLst>
              <a:ext uri="{FF2B5EF4-FFF2-40B4-BE49-F238E27FC236}">
                <a16:creationId xmlns:a16="http://schemas.microsoft.com/office/drawing/2014/main" id="{5F86C646-51E2-4837-B32E-33B318660A8C}"/>
              </a:ext>
            </a:extLst>
          </p:cNvPr>
          <p:cNvCxnSpPr>
            <a:cxnSpLocks/>
          </p:cNvCxnSpPr>
          <p:nvPr userDrawn="1"/>
        </p:nvCxnSpPr>
        <p:spPr>
          <a:xfrm flipH="1">
            <a:off x="1970797" y="5836705"/>
            <a:ext cx="555625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892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e x3 + conclusi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18607F45-E442-48E9-8776-000BF9B46711}"/>
              </a:ext>
            </a:extLst>
          </p:cNvPr>
          <p:cNvSpPr/>
          <p:nvPr userDrawn="1"/>
        </p:nvSpPr>
        <p:spPr>
          <a:xfrm>
            <a:off x="9433367" y="1998979"/>
            <a:ext cx="2171258" cy="4215206"/>
          </a:xfrm>
          <a:prstGeom prst="roundRect">
            <a:avLst>
              <a:gd name="adj" fmla="val 6946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b="0" i="0" u="none" strike="noStrike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Poppins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51C6F46-6279-4707-815B-A80CE02BA010}"/>
              </a:ext>
            </a:extLst>
          </p:cNvPr>
          <p:cNvSpPr/>
          <p:nvPr userDrawn="1"/>
        </p:nvSpPr>
        <p:spPr>
          <a:xfrm>
            <a:off x="3090853" y="1998979"/>
            <a:ext cx="6224171" cy="1337818"/>
          </a:xfrm>
          <a:prstGeom prst="roundRect">
            <a:avLst>
              <a:gd name="adj" fmla="val 6946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b="0" i="0" u="none" strike="noStrike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Poppins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5840067B-D328-4179-A23A-9FFFACFA8825}"/>
              </a:ext>
            </a:extLst>
          </p:cNvPr>
          <p:cNvSpPr/>
          <p:nvPr userDrawn="1"/>
        </p:nvSpPr>
        <p:spPr>
          <a:xfrm>
            <a:off x="3090853" y="3437673"/>
            <a:ext cx="6224171" cy="1337818"/>
          </a:xfrm>
          <a:prstGeom prst="roundRect">
            <a:avLst>
              <a:gd name="adj" fmla="val 6946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BC073B4-B133-43A1-8522-B50F3EDB30F5}"/>
              </a:ext>
            </a:extLst>
          </p:cNvPr>
          <p:cNvSpPr/>
          <p:nvPr userDrawn="1"/>
        </p:nvSpPr>
        <p:spPr>
          <a:xfrm>
            <a:off x="3090853" y="4876367"/>
            <a:ext cx="6224171" cy="1337818"/>
          </a:xfrm>
          <a:prstGeom prst="roundRect">
            <a:avLst>
              <a:gd name="adj" fmla="val 6946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b="0" i="0" u="none" strike="noStrike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Poppin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171AFF7-7240-46BC-86B4-0083B43A7EC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6" name="Connecteur droit 10">
            <a:extLst>
              <a:ext uri="{FF2B5EF4-FFF2-40B4-BE49-F238E27FC236}">
                <a16:creationId xmlns:a16="http://schemas.microsoft.com/office/drawing/2014/main" id="{9CC430C4-6F16-41EB-A6D1-8BAB42DBFADB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>
            <a:extLst>
              <a:ext uri="{FF2B5EF4-FFF2-40B4-BE49-F238E27FC236}">
                <a16:creationId xmlns:a16="http://schemas.microsoft.com/office/drawing/2014/main" id="{7E6C8307-6742-42F3-AE8B-11CCC67DA6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2A942568-64A1-4A5D-94AE-5DB3FB83BD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en-US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Sous-titre de la slide</a:t>
            </a:r>
          </a:p>
        </p:txBody>
      </p:sp>
      <p:sp>
        <p:nvSpPr>
          <p:cNvPr id="21" name="Text Placeholder 72">
            <a:extLst>
              <a:ext uri="{FF2B5EF4-FFF2-40B4-BE49-F238E27FC236}">
                <a16:creationId xmlns:a16="http://schemas.microsoft.com/office/drawing/2014/main" id="{89D5E10F-2473-4F0D-97E7-9E0DE46F7F3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79266" y="2115429"/>
            <a:ext cx="5647345" cy="1104918"/>
          </a:xfrm>
        </p:spPr>
        <p:txBody>
          <a:bodyPr wrap="square" anchor="ctr" anchorCtr="0">
            <a:spAutoFit/>
          </a:bodyPr>
          <a:lstStyle>
            <a:lvl1pPr marL="180000" indent="-180000">
              <a:lnSpc>
                <a:spcPct val="120000"/>
              </a:lnSpc>
              <a:spcBef>
                <a:spcPts val="600"/>
              </a:spcBef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26" name="Text Placeholder 72">
            <a:extLst>
              <a:ext uri="{FF2B5EF4-FFF2-40B4-BE49-F238E27FC236}">
                <a16:creationId xmlns:a16="http://schemas.microsoft.com/office/drawing/2014/main" id="{E33F48B8-21E4-41D0-A041-11455D271BE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79266" y="3554123"/>
            <a:ext cx="5647345" cy="1104918"/>
          </a:xfrm>
        </p:spPr>
        <p:txBody>
          <a:bodyPr wrap="square" anchor="ctr" anchorCtr="0">
            <a:spAutoFit/>
          </a:bodyPr>
          <a:lstStyle>
            <a:lvl1pPr marL="180000" indent="-180000">
              <a:lnSpc>
                <a:spcPct val="120000"/>
              </a:lnSpc>
              <a:spcBef>
                <a:spcPts val="600"/>
              </a:spcBef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27" name="Text Placeholder 72">
            <a:extLst>
              <a:ext uri="{FF2B5EF4-FFF2-40B4-BE49-F238E27FC236}">
                <a16:creationId xmlns:a16="http://schemas.microsoft.com/office/drawing/2014/main" id="{25BEC65F-07D0-467B-A80D-C053FC242F6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79266" y="4992817"/>
            <a:ext cx="5647345" cy="1104918"/>
          </a:xfrm>
        </p:spPr>
        <p:txBody>
          <a:bodyPr wrap="square" anchor="ctr" anchorCtr="0">
            <a:spAutoFit/>
          </a:bodyPr>
          <a:lstStyle>
            <a:lvl1pPr marL="180000" indent="-180000">
              <a:lnSpc>
                <a:spcPct val="120000"/>
              </a:lnSpc>
              <a:spcBef>
                <a:spcPts val="600"/>
              </a:spcBef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31" name="Text Placeholder 69">
            <a:extLst>
              <a:ext uri="{FF2B5EF4-FFF2-40B4-BE49-F238E27FC236}">
                <a16:creationId xmlns:a16="http://schemas.microsoft.com/office/drawing/2014/main" id="{E81256D0-A6E7-4154-B95F-0C528982333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018965" y="3856129"/>
            <a:ext cx="1312921" cy="500906"/>
          </a:xfrm>
        </p:spPr>
        <p:txBody>
          <a:bodyPr wrap="square" anchor="ctr" anchorCtr="0">
            <a:spAutoFit/>
          </a:bodyPr>
          <a:lstStyle>
            <a:lvl1pPr marL="0" indent="0">
              <a:spcBef>
                <a:spcPts val="0"/>
              </a:spcBef>
              <a:buNone/>
              <a:defRPr sz="18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fr-FR"/>
              <a:t>A</a:t>
            </a:r>
            <a:r>
              <a:rPr lang="en-US" err="1"/>
              <a:t>jouter</a:t>
            </a:r>
            <a:br>
              <a:rPr lang="en-US"/>
            </a:br>
            <a:r>
              <a:rPr lang="en-US"/>
              <a:t>du </a:t>
            </a:r>
            <a:r>
              <a:rPr lang="en-US" err="1"/>
              <a:t>texte</a:t>
            </a:r>
            <a:r>
              <a:rPr lang="en-US"/>
              <a:t> </a:t>
            </a:r>
          </a:p>
        </p:txBody>
      </p:sp>
      <p:sp>
        <p:nvSpPr>
          <p:cNvPr id="23" name="Rectangle: Single Corner Rounded 22">
            <a:extLst>
              <a:ext uri="{FF2B5EF4-FFF2-40B4-BE49-F238E27FC236}">
                <a16:creationId xmlns:a16="http://schemas.microsoft.com/office/drawing/2014/main" id="{08AB46BC-0CF9-4D68-8F6B-800CED6947AF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4" name="ZoneTexte 24">
            <a:extLst>
              <a:ext uri="{FF2B5EF4-FFF2-40B4-BE49-F238E27FC236}">
                <a16:creationId xmlns:a16="http://schemas.microsoft.com/office/drawing/2014/main" id="{1DF3831B-A9FA-4610-BE15-99FBB98E302F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pic>
        <p:nvPicPr>
          <p:cNvPr id="36" name="Graphic 35">
            <a:extLst>
              <a:ext uri="{FF2B5EF4-FFF2-40B4-BE49-F238E27FC236}">
                <a16:creationId xmlns:a16="http://schemas.microsoft.com/office/drawing/2014/main" id="{831566F9-F4E3-42CD-AFA7-48711F5CA4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50855" y="3992282"/>
            <a:ext cx="228600" cy="228600"/>
          </a:xfrm>
          <a:prstGeom prst="rect">
            <a:avLst/>
          </a:prstGeom>
        </p:spPr>
      </p:pic>
      <p:sp>
        <p:nvSpPr>
          <p:cNvPr id="32" name="Text Placeholder 69">
            <a:extLst>
              <a:ext uri="{FF2B5EF4-FFF2-40B4-BE49-F238E27FC236}">
                <a16:creationId xmlns:a16="http://schemas.microsoft.com/office/drawing/2014/main" id="{6A5D9EA9-9C0B-49E5-878A-673E68A524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6" y="2315835"/>
            <a:ext cx="1939046" cy="500906"/>
          </a:xfrm>
        </p:spPr>
        <p:txBody>
          <a:bodyPr wrap="square" anchor="ctr" anchorCtr="0">
            <a:spAutoFit/>
          </a:bodyPr>
          <a:lstStyle>
            <a:lvl1pPr marL="0" indent="0" algn="r">
              <a:spcBef>
                <a:spcPts val="0"/>
              </a:spcBef>
              <a:buNone/>
              <a:defRPr sz="1800" b="1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Titre sur une</a:t>
            </a:r>
            <a:br>
              <a:rPr lang="en-US"/>
            </a:br>
            <a:r>
              <a:rPr lang="en-US"/>
              <a:t>ou deux lignes</a:t>
            </a:r>
          </a:p>
        </p:txBody>
      </p:sp>
      <p:sp>
        <p:nvSpPr>
          <p:cNvPr id="33" name="Text Placeholder 69">
            <a:extLst>
              <a:ext uri="{FF2B5EF4-FFF2-40B4-BE49-F238E27FC236}">
                <a16:creationId xmlns:a16="http://schemas.microsoft.com/office/drawing/2014/main" id="{3A523B13-9CF3-4988-BA6B-E49A2F2DE65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87376" y="3754529"/>
            <a:ext cx="1939046" cy="500906"/>
          </a:xfrm>
        </p:spPr>
        <p:txBody>
          <a:bodyPr wrap="square" anchor="ctr" anchorCtr="0">
            <a:spAutoFit/>
          </a:bodyPr>
          <a:lstStyle>
            <a:lvl1pPr marL="0" indent="0" algn="r">
              <a:spcBef>
                <a:spcPts val="0"/>
              </a:spcBef>
              <a:buNone/>
              <a:defRPr sz="1800" b="1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Titre sur une</a:t>
            </a:r>
            <a:br>
              <a:rPr lang="en-US"/>
            </a:br>
            <a:r>
              <a:rPr lang="en-US"/>
              <a:t>ou deux lignes</a:t>
            </a:r>
          </a:p>
        </p:txBody>
      </p:sp>
      <p:sp>
        <p:nvSpPr>
          <p:cNvPr id="34" name="Text Placeholder 69">
            <a:extLst>
              <a:ext uri="{FF2B5EF4-FFF2-40B4-BE49-F238E27FC236}">
                <a16:creationId xmlns:a16="http://schemas.microsoft.com/office/drawing/2014/main" id="{C8A248E4-2B08-4AD2-A6D4-1EE8E773A47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87376" y="5193222"/>
            <a:ext cx="1939046" cy="500906"/>
          </a:xfrm>
        </p:spPr>
        <p:txBody>
          <a:bodyPr wrap="square" anchor="ctr" anchorCtr="0">
            <a:spAutoFit/>
          </a:bodyPr>
          <a:lstStyle>
            <a:lvl1pPr marL="0" indent="0" algn="r">
              <a:spcBef>
                <a:spcPts val="0"/>
              </a:spcBef>
              <a:buNone/>
              <a:defRPr sz="18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Titre sur une</a:t>
            </a:r>
            <a:br>
              <a:rPr lang="en-US"/>
            </a:br>
            <a:r>
              <a:rPr lang="en-US"/>
              <a:t>ou deux lignes</a:t>
            </a:r>
          </a:p>
        </p:txBody>
      </p:sp>
      <p:cxnSp>
        <p:nvCxnSpPr>
          <p:cNvPr id="35" name="Connecteur droit 10">
            <a:extLst>
              <a:ext uri="{FF2B5EF4-FFF2-40B4-BE49-F238E27FC236}">
                <a16:creationId xmlns:a16="http://schemas.microsoft.com/office/drawing/2014/main" id="{30DCFD0A-A779-4A55-8C75-52BE324C741C}"/>
              </a:ext>
            </a:extLst>
          </p:cNvPr>
          <p:cNvCxnSpPr>
            <a:cxnSpLocks/>
          </p:cNvCxnSpPr>
          <p:nvPr userDrawn="1"/>
        </p:nvCxnSpPr>
        <p:spPr>
          <a:xfrm flipH="1">
            <a:off x="1970797" y="2961785"/>
            <a:ext cx="555625" cy="0"/>
          </a:xfrm>
          <a:prstGeom prst="line">
            <a:avLst/>
          </a:prstGeom>
          <a:ln w="952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10">
            <a:extLst>
              <a:ext uri="{FF2B5EF4-FFF2-40B4-BE49-F238E27FC236}">
                <a16:creationId xmlns:a16="http://schemas.microsoft.com/office/drawing/2014/main" id="{AA85ABAD-6DBE-499B-B9C5-1B3402F1D3CD}"/>
              </a:ext>
            </a:extLst>
          </p:cNvPr>
          <p:cNvCxnSpPr>
            <a:cxnSpLocks/>
          </p:cNvCxnSpPr>
          <p:nvPr userDrawn="1"/>
        </p:nvCxnSpPr>
        <p:spPr>
          <a:xfrm flipH="1">
            <a:off x="1970797" y="4400479"/>
            <a:ext cx="555625" cy="0"/>
          </a:xfrm>
          <a:prstGeom prst="line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10">
            <a:extLst>
              <a:ext uri="{FF2B5EF4-FFF2-40B4-BE49-F238E27FC236}">
                <a16:creationId xmlns:a16="http://schemas.microsoft.com/office/drawing/2014/main" id="{2B8FB718-DEF0-48F5-9C39-57785FB10CE3}"/>
              </a:ext>
            </a:extLst>
          </p:cNvPr>
          <p:cNvCxnSpPr>
            <a:cxnSpLocks/>
          </p:cNvCxnSpPr>
          <p:nvPr userDrawn="1"/>
        </p:nvCxnSpPr>
        <p:spPr>
          <a:xfrm flipH="1">
            <a:off x="1970797" y="5836705"/>
            <a:ext cx="555625" cy="0"/>
          </a:xfrm>
          <a:prstGeom prst="line">
            <a:avLst/>
          </a:prstGeom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6294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locs text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FB8CD40-23B9-464A-8FA9-4189351DA10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: Single Corner Rounded 18">
            <a:extLst>
              <a:ext uri="{FF2B5EF4-FFF2-40B4-BE49-F238E27FC236}">
                <a16:creationId xmlns:a16="http://schemas.microsoft.com/office/drawing/2014/main" id="{2E30EF6F-E18A-4581-99CE-ED8CCCD87F3D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0" name="ZoneTexte 24">
            <a:extLst>
              <a:ext uri="{FF2B5EF4-FFF2-40B4-BE49-F238E27FC236}">
                <a16:creationId xmlns:a16="http://schemas.microsoft.com/office/drawing/2014/main" id="{515C32F9-E686-4D04-A0A4-F3E0218B51CF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cxnSp>
        <p:nvCxnSpPr>
          <p:cNvPr id="39" name="Connecteur droit 10">
            <a:extLst>
              <a:ext uri="{FF2B5EF4-FFF2-40B4-BE49-F238E27FC236}">
                <a16:creationId xmlns:a16="http://schemas.microsoft.com/office/drawing/2014/main" id="{264A995C-4CB0-4DFC-AA21-73AA103A6108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le 1">
            <a:extLst>
              <a:ext uri="{FF2B5EF4-FFF2-40B4-BE49-F238E27FC236}">
                <a16:creationId xmlns:a16="http://schemas.microsoft.com/office/drawing/2014/main" id="{14BD062E-49B3-48A7-9A62-3534ECD91C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A65DDD12-53A9-440B-989C-4FB310FA69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en-US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Sous-titre de la slide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62E2DBC-CD3D-4E62-84C6-F7DFFE02CBB6}"/>
              </a:ext>
            </a:extLst>
          </p:cNvPr>
          <p:cNvSpPr/>
          <p:nvPr userDrawn="1"/>
        </p:nvSpPr>
        <p:spPr>
          <a:xfrm>
            <a:off x="595396" y="2006510"/>
            <a:ext cx="3134529" cy="3780827"/>
          </a:xfrm>
          <a:prstGeom prst="roundRect">
            <a:avLst>
              <a:gd name="adj" fmla="val 4081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4A4BC7E2-81C2-47A9-93F6-BE5CB9695474}"/>
              </a:ext>
            </a:extLst>
          </p:cNvPr>
          <p:cNvSpPr/>
          <p:nvPr userDrawn="1"/>
        </p:nvSpPr>
        <p:spPr>
          <a:xfrm>
            <a:off x="4532745" y="2006510"/>
            <a:ext cx="3134529" cy="3780827"/>
          </a:xfrm>
          <a:prstGeom prst="roundRect">
            <a:avLst>
              <a:gd name="adj" fmla="val 4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6437CAB-227A-4FF1-B1FA-D407590C181B}"/>
              </a:ext>
            </a:extLst>
          </p:cNvPr>
          <p:cNvSpPr/>
          <p:nvPr userDrawn="1"/>
        </p:nvSpPr>
        <p:spPr>
          <a:xfrm>
            <a:off x="8470096" y="2006510"/>
            <a:ext cx="3134529" cy="3780827"/>
          </a:xfrm>
          <a:prstGeom prst="roundRect">
            <a:avLst>
              <a:gd name="adj" fmla="val 4081"/>
            </a:avLst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69">
            <a:extLst>
              <a:ext uri="{FF2B5EF4-FFF2-40B4-BE49-F238E27FC236}">
                <a16:creationId xmlns:a16="http://schemas.microsoft.com/office/drawing/2014/main" id="{CC7BF623-D151-4961-83AC-667BF7F0833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625" y="2329197"/>
            <a:ext cx="2546351" cy="500906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18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un </a:t>
            </a:r>
            <a:r>
              <a:rPr lang="en-US" err="1"/>
              <a:t>titre</a:t>
            </a:r>
            <a:r>
              <a:rPr lang="en-US"/>
              <a:t> sur </a:t>
            </a:r>
            <a:r>
              <a:rPr lang="en-US" err="1"/>
              <a:t>une</a:t>
            </a:r>
            <a:r>
              <a:rPr lang="en-US"/>
              <a:t> </a:t>
            </a:r>
            <a:r>
              <a:rPr lang="en-US" err="1"/>
              <a:t>ou</a:t>
            </a:r>
            <a:r>
              <a:rPr lang="en-US"/>
              <a:t> deux </a:t>
            </a:r>
            <a:r>
              <a:rPr lang="en-US" err="1"/>
              <a:t>lignes</a:t>
            </a:r>
            <a:endParaRPr lang="en-US"/>
          </a:p>
        </p:txBody>
      </p:sp>
      <p:sp>
        <p:nvSpPr>
          <p:cNvPr id="49" name="Text Placeholder 69">
            <a:extLst>
              <a:ext uri="{FF2B5EF4-FFF2-40B4-BE49-F238E27FC236}">
                <a16:creationId xmlns:a16="http://schemas.microsoft.com/office/drawing/2014/main" id="{95965099-9D16-4F7C-8E5E-2185BCB3806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7086" y="2329197"/>
            <a:ext cx="2546351" cy="500906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un </a:t>
            </a:r>
            <a:r>
              <a:rPr lang="en-US" err="1"/>
              <a:t>titre</a:t>
            </a:r>
            <a:r>
              <a:rPr lang="en-US"/>
              <a:t> sur</a:t>
            </a:r>
          </a:p>
          <a:p>
            <a:pPr lvl="0"/>
            <a:r>
              <a:rPr lang="en-US"/>
              <a:t>Une </a:t>
            </a:r>
            <a:r>
              <a:rPr lang="en-US" err="1"/>
              <a:t>ou</a:t>
            </a:r>
            <a:r>
              <a:rPr lang="en-US"/>
              <a:t> deux </a:t>
            </a:r>
            <a:r>
              <a:rPr lang="en-US" err="1"/>
              <a:t>lignes</a:t>
            </a:r>
            <a:endParaRPr lang="en-US"/>
          </a:p>
        </p:txBody>
      </p:sp>
      <p:sp>
        <p:nvSpPr>
          <p:cNvPr id="50" name="Text Placeholder 69">
            <a:extLst>
              <a:ext uri="{FF2B5EF4-FFF2-40B4-BE49-F238E27FC236}">
                <a16:creationId xmlns:a16="http://schemas.microsoft.com/office/drawing/2014/main" id="{5166E107-AAA4-4F0A-A6D7-33B37608A26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17333" y="2329197"/>
            <a:ext cx="2546351" cy="500906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18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un </a:t>
            </a:r>
            <a:r>
              <a:rPr lang="en-US" err="1"/>
              <a:t>titre</a:t>
            </a:r>
            <a:r>
              <a:rPr lang="en-US"/>
              <a:t> sur </a:t>
            </a:r>
            <a:r>
              <a:rPr lang="en-US" err="1"/>
              <a:t>une</a:t>
            </a:r>
            <a:r>
              <a:rPr lang="en-US"/>
              <a:t> </a:t>
            </a:r>
            <a:r>
              <a:rPr lang="en-US" err="1"/>
              <a:t>ou</a:t>
            </a:r>
            <a:r>
              <a:rPr lang="en-US"/>
              <a:t> deux </a:t>
            </a:r>
            <a:r>
              <a:rPr lang="en-US" err="1"/>
              <a:t>lignes</a:t>
            </a:r>
            <a:endParaRPr lang="en-US"/>
          </a:p>
        </p:txBody>
      </p:sp>
      <p:sp>
        <p:nvSpPr>
          <p:cNvPr id="51" name="Text Placeholder 72">
            <a:extLst>
              <a:ext uri="{FF2B5EF4-FFF2-40B4-BE49-F238E27FC236}">
                <a16:creationId xmlns:a16="http://schemas.microsoft.com/office/drawing/2014/main" id="{9769B59B-C080-4A86-9A36-030BB8CAC6A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5625" y="3023802"/>
            <a:ext cx="2546351" cy="2500698"/>
          </a:xfrm>
        </p:spPr>
        <p:txBody>
          <a:bodyPr wrap="square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52" name="Text Placeholder 72">
            <a:extLst>
              <a:ext uri="{FF2B5EF4-FFF2-40B4-BE49-F238E27FC236}">
                <a16:creationId xmlns:a16="http://schemas.microsoft.com/office/drawing/2014/main" id="{43A986EB-1CA0-4503-928F-9A6506222B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57085" y="3023802"/>
            <a:ext cx="2546351" cy="2500698"/>
          </a:xfrm>
        </p:spPr>
        <p:txBody>
          <a:bodyPr wrap="square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53" name="Text Placeholder 72">
            <a:extLst>
              <a:ext uri="{FF2B5EF4-FFF2-40B4-BE49-F238E27FC236}">
                <a16:creationId xmlns:a16="http://schemas.microsoft.com/office/drawing/2014/main" id="{4CD6F71A-2543-4CA5-9B9A-E8D274CDA9F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17333" y="3023802"/>
            <a:ext cx="2546351" cy="2500698"/>
          </a:xfrm>
        </p:spPr>
        <p:txBody>
          <a:bodyPr wrap="square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grpSp>
        <p:nvGrpSpPr>
          <p:cNvPr id="25" name="Graphic 2">
            <a:extLst>
              <a:ext uri="{FF2B5EF4-FFF2-40B4-BE49-F238E27FC236}">
                <a16:creationId xmlns:a16="http://schemas.microsoft.com/office/drawing/2014/main" id="{DC02CD77-FE51-4532-9C8C-F8C9D273FA89}"/>
              </a:ext>
            </a:extLst>
          </p:cNvPr>
          <p:cNvGrpSpPr/>
          <p:nvPr userDrawn="1"/>
        </p:nvGrpSpPr>
        <p:grpSpPr>
          <a:xfrm rot="16200000">
            <a:off x="3898553" y="3664141"/>
            <a:ext cx="465564" cy="465564"/>
            <a:chOff x="5964233" y="3297233"/>
            <a:chExt cx="619018" cy="619018"/>
          </a:xfrm>
          <a:noFill/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C6A32B9-BCD2-4331-8C4C-4C9CA24D7640}"/>
                </a:ext>
              </a:extLst>
            </p:cNvPr>
            <p:cNvSpPr/>
            <p:nvPr/>
          </p:nvSpPr>
          <p:spPr>
            <a:xfrm>
              <a:off x="5964233" y="3297233"/>
              <a:ext cx="619018" cy="619018"/>
            </a:xfrm>
            <a:custGeom>
              <a:avLst/>
              <a:gdLst>
                <a:gd name="connsiteX0" fmla="*/ 619018 w 619018"/>
                <a:gd name="connsiteY0" fmla="*/ 309509 h 619018"/>
                <a:gd name="connsiteX1" fmla="*/ 309509 w 619018"/>
                <a:gd name="connsiteY1" fmla="*/ 619018 h 619018"/>
                <a:gd name="connsiteX2" fmla="*/ 0 w 619018"/>
                <a:gd name="connsiteY2" fmla="*/ 309509 h 619018"/>
                <a:gd name="connsiteX3" fmla="*/ 309509 w 619018"/>
                <a:gd name="connsiteY3" fmla="*/ 0 h 619018"/>
                <a:gd name="connsiteX4" fmla="*/ 619018 w 619018"/>
                <a:gd name="connsiteY4" fmla="*/ 309509 h 61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018" h="619018">
                  <a:moveTo>
                    <a:pt x="619018" y="309509"/>
                  </a:moveTo>
                  <a:cubicBezTo>
                    <a:pt x="619018" y="480446"/>
                    <a:pt x="480446" y="619018"/>
                    <a:pt x="309509" y="619018"/>
                  </a:cubicBezTo>
                  <a:cubicBezTo>
                    <a:pt x="138572" y="619018"/>
                    <a:pt x="0" y="480446"/>
                    <a:pt x="0" y="309509"/>
                  </a:cubicBezTo>
                  <a:cubicBezTo>
                    <a:pt x="0" y="138572"/>
                    <a:pt x="138572" y="0"/>
                    <a:pt x="309509" y="0"/>
                  </a:cubicBezTo>
                  <a:cubicBezTo>
                    <a:pt x="480446" y="0"/>
                    <a:pt x="619018" y="138572"/>
                    <a:pt x="619018" y="309509"/>
                  </a:cubicBezTo>
                  <a:close/>
                </a:path>
              </a:pathLst>
            </a:custGeom>
            <a:solidFill>
              <a:srgbClr val="FFFFFF"/>
            </a:solidFill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BB1EE81-B1C6-42E2-A735-4A6C3F8217A9}"/>
                </a:ext>
              </a:extLst>
            </p:cNvPr>
            <p:cNvSpPr/>
            <p:nvPr/>
          </p:nvSpPr>
          <p:spPr>
            <a:xfrm>
              <a:off x="6273743" y="3421037"/>
              <a:ext cx="20633" cy="371410"/>
            </a:xfrm>
            <a:custGeom>
              <a:avLst/>
              <a:gdLst>
                <a:gd name="connsiteX0" fmla="*/ 0 w 20633"/>
                <a:gd name="connsiteY0" fmla="*/ 0 h 371410"/>
                <a:gd name="connsiteX1" fmla="*/ 0 w 20633"/>
                <a:gd name="connsiteY1" fmla="*/ 371411 h 371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633" h="371410">
                  <a:moveTo>
                    <a:pt x="0" y="0"/>
                  </a:moveTo>
                  <a:lnTo>
                    <a:pt x="0" y="371411"/>
                  </a:lnTo>
                </a:path>
              </a:pathLst>
            </a:custGeom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553B37-0E64-4AA0-917B-32A7EB26F46B}"/>
                </a:ext>
              </a:extLst>
            </p:cNvPr>
            <p:cNvSpPr/>
            <p:nvPr/>
          </p:nvSpPr>
          <p:spPr>
            <a:xfrm>
              <a:off x="6129305" y="3648010"/>
              <a:ext cx="288875" cy="144437"/>
            </a:xfrm>
            <a:custGeom>
              <a:avLst/>
              <a:gdLst>
                <a:gd name="connsiteX0" fmla="*/ 288875 w 288875"/>
                <a:gd name="connsiteY0" fmla="*/ 0 h 144437"/>
                <a:gd name="connsiteX1" fmla="*/ 144438 w 288875"/>
                <a:gd name="connsiteY1" fmla="*/ 144438 h 144437"/>
                <a:gd name="connsiteX2" fmla="*/ 0 w 288875"/>
                <a:gd name="connsiteY2" fmla="*/ 0 h 144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8875" h="144437">
                  <a:moveTo>
                    <a:pt x="288875" y="0"/>
                  </a:moveTo>
                  <a:lnTo>
                    <a:pt x="144438" y="144438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9" name="Graphic 2">
            <a:extLst>
              <a:ext uri="{FF2B5EF4-FFF2-40B4-BE49-F238E27FC236}">
                <a16:creationId xmlns:a16="http://schemas.microsoft.com/office/drawing/2014/main" id="{8BF50EC4-3F1C-448F-8A94-01579FF11204}"/>
              </a:ext>
            </a:extLst>
          </p:cNvPr>
          <p:cNvGrpSpPr/>
          <p:nvPr userDrawn="1"/>
        </p:nvGrpSpPr>
        <p:grpSpPr>
          <a:xfrm rot="16200000">
            <a:off x="7835903" y="3664142"/>
            <a:ext cx="465564" cy="465564"/>
            <a:chOff x="5964233" y="3297233"/>
            <a:chExt cx="619018" cy="619018"/>
          </a:xfrm>
          <a:noFill/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0DE7D3D-263D-4A0E-A355-3ED3CA4F2C89}"/>
                </a:ext>
              </a:extLst>
            </p:cNvPr>
            <p:cNvSpPr/>
            <p:nvPr/>
          </p:nvSpPr>
          <p:spPr>
            <a:xfrm>
              <a:off x="5964233" y="3297233"/>
              <a:ext cx="619018" cy="619018"/>
            </a:xfrm>
            <a:custGeom>
              <a:avLst/>
              <a:gdLst>
                <a:gd name="connsiteX0" fmla="*/ 619018 w 619018"/>
                <a:gd name="connsiteY0" fmla="*/ 309509 h 619018"/>
                <a:gd name="connsiteX1" fmla="*/ 309509 w 619018"/>
                <a:gd name="connsiteY1" fmla="*/ 619018 h 619018"/>
                <a:gd name="connsiteX2" fmla="*/ 0 w 619018"/>
                <a:gd name="connsiteY2" fmla="*/ 309509 h 619018"/>
                <a:gd name="connsiteX3" fmla="*/ 309509 w 619018"/>
                <a:gd name="connsiteY3" fmla="*/ 0 h 619018"/>
                <a:gd name="connsiteX4" fmla="*/ 619018 w 619018"/>
                <a:gd name="connsiteY4" fmla="*/ 309509 h 61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018" h="619018">
                  <a:moveTo>
                    <a:pt x="619018" y="309509"/>
                  </a:moveTo>
                  <a:cubicBezTo>
                    <a:pt x="619018" y="480446"/>
                    <a:pt x="480446" y="619018"/>
                    <a:pt x="309509" y="619018"/>
                  </a:cubicBezTo>
                  <a:cubicBezTo>
                    <a:pt x="138572" y="619018"/>
                    <a:pt x="0" y="480446"/>
                    <a:pt x="0" y="309509"/>
                  </a:cubicBezTo>
                  <a:cubicBezTo>
                    <a:pt x="0" y="138572"/>
                    <a:pt x="138572" y="0"/>
                    <a:pt x="309509" y="0"/>
                  </a:cubicBezTo>
                  <a:cubicBezTo>
                    <a:pt x="480446" y="0"/>
                    <a:pt x="619018" y="138572"/>
                    <a:pt x="619018" y="309509"/>
                  </a:cubicBezTo>
                  <a:close/>
                </a:path>
              </a:pathLst>
            </a:custGeom>
            <a:solidFill>
              <a:srgbClr val="FFFFFF"/>
            </a:solidFill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BFD1A5-7C83-45C3-B364-4E22F0723CD4}"/>
                </a:ext>
              </a:extLst>
            </p:cNvPr>
            <p:cNvSpPr/>
            <p:nvPr/>
          </p:nvSpPr>
          <p:spPr>
            <a:xfrm>
              <a:off x="6273743" y="3421037"/>
              <a:ext cx="20633" cy="371410"/>
            </a:xfrm>
            <a:custGeom>
              <a:avLst/>
              <a:gdLst>
                <a:gd name="connsiteX0" fmla="*/ 0 w 20633"/>
                <a:gd name="connsiteY0" fmla="*/ 0 h 371410"/>
                <a:gd name="connsiteX1" fmla="*/ 0 w 20633"/>
                <a:gd name="connsiteY1" fmla="*/ 371411 h 371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633" h="371410">
                  <a:moveTo>
                    <a:pt x="0" y="0"/>
                  </a:moveTo>
                  <a:lnTo>
                    <a:pt x="0" y="371411"/>
                  </a:lnTo>
                </a:path>
              </a:pathLst>
            </a:custGeom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FFD5753-17D4-4BC7-A9E0-E17B00428E4E}"/>
                </a:ext>
              </a:extLst>
            </p:cNvPr>
            <p:cNvSpPr/>
            <p:nvPr/>
          </p:nvSpPr>
          <p:spPr>
            <a:xfrm>
              <a:off x="6129305" y="3648010"/>
              <a:ext cx="288875" cy="144437"/>
            </a:xfrm>
            <a:custGeom>
              <a:avLst/>
              <a:gdLst>
                <a:gd name="connsiteX0" fmla="*/ 288875 w 288875"/>
                <a:gd name="connsiteY0" fmla="*/ 0 h 144437"/>
                <a:gd name="connsiteX1" fmla="*/ 144438 w 288875"/>
                <a:gd name="connsiteY1" fmla="*/ 144438 h 144437"/>
                <a:gd name="connsiteX2" fmla="*/ 0 w 288875"/>
                <a:gd name="connsiteY2" fmla="*/ 0 h 144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8875" h="144437">
                  <a:moveTo>
                    <a:pt x="288875" y="0"/>
                  </a:moveTo>
                  <a:lnTo>
                    <a:pt x="144438" y="144438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577988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blocs text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FB8CD40-23B9-464A-8FA9-4189351DA10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: Single Corner Rounded 18">
            <a:extLst>
              <a:ext uri="{FF2B5EF4-FFF2-40B4-BE49-F238E27FC236}">
                <a16:creationId xmlns:a16="http://schemas.microsoft.com/office/drawing/2014/main" id="{2E30EF6F-E18A-4581-99CE-ED8CCCD87F3D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0" name="ZoneTexte 24">
            <a:extLst>
              <a:ext uri="{FF2B5EF4-FFF2-40B4-BE49-F238E27FC236}">
                <a16:creationId xmlns:a16="http://schemas.microsoft.com/office/drawing/2014/main" id="{515C32F9-E686-4D04-A0A4-F3E0218B51CF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cxnSp>
        <p:nvCxnSpPr>
          <p:cNvPr id="39" name="Connecteur droit 10">
            <a:extLst>
              <a:ext uri="{FF2B5EF4-FFF2-40B4-BE49-F238E27FC236}">
                <a16:creationId xmlns:a16="http://schemas.microsoft.com/office/drawing/2014/main" id="{264A995C-4CB0-4DFC-AA21-73AA103A6108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le 1">
            <a:extLst>
              <a:ext uri="{FF2B5EF4-FFF2-40B4-BE49-F238E27FC236}">
                <a16:creationId xmlns:a16="http://schemas.microsoft.com/office/drawing/2014/main" id="{14BD062E-49B3-48A7-9A62-3534ECD91C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A65DDD12-53A9-440B-989C-4FB310FA69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en-US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Sous-titre de la slide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62E2DBC-CD3D-4E62-84C6-F7DFFE02CBB6}"/>
              </a:ext>
            </a:extLst>
          </p:cNvPr>
          <p:cNvSpPr/>
          <p:nvPr userDrawn="1"/>
        </p:nvSpPr>
        <p:spPr>
          <a:xfrm>
            <a:off x="595396" y="2006510"/>
            <a:ext cx="3134529" cy="3780827"/>
          </a:xfrm>
          <a:prstGeom prst="roundRect">
            <a:avLst>
              <a:gd name="adj" fmla="val 4081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4A4BC7E2-81C2-47A9-93F6-BE5CB9695474}"/>
              </a:ext>
            </a:extLst>
          </p:cNvPr>
          <p:cNvSpPr/>
          <p:nvPr userDrawn="1"/>
        </p:nvSpPr>
        <p:spPr>
          <a:xfrm>
            <a:off x="4532745" y="2006510"/>
            <a:ext cx="3134529" cy="3780827"/>
          </a:xfrm>
          <a:prstGeom prst="roundRect">
            <a:avLst>
              <a:gd name="adj" fmla="val 408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6437CAB-227A-4FF1-B1FA-D407590C181B}"/>
              </a:ext>
            </a:extLst>
          </p:cNvPr>
          <p:cNvSpPr/>
          <p:nvPr userDrawn="1"/>
        </p:nvSpPr>
        <p:spPr>
          <a:xfrm>
            <a:off x="8470096" y="2006510"/>
            <a:ext cx="3134529" cy="3780827"/>
          </a:xfrm>
          <a:prstGeom prst="roundRect">
            <a:avLst>
              <a:gd name="adj" fmla="val 4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69">
            <a:extLst>
              <a:ext uri="{FF2B5EF4-FFF2-40B4-BE49-F238E27FC236}">
                <a16:creationId xmlns:a16="http://schemas.microsoft.com/office/drawing/2014/main" id="{CC7BF623-D151-4961-83AC-667BF7F0833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625" y="2329197"/>
            <a:ext cx="2546351" cy="500906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18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un </a:t>
            </a:r>
            <a:r>
              <a:rPr lang="en-US" err="1"/>
              <a:t>titre</a:t>
            </a:r>
            <a:r>
              <a:rPr lang="en-US"/>
              <a:t> sur </a:t>
            </a:r>
            <a:r>
              <a:rPr lang="en-US" err="1"/>
              <a:t>une</a:t>
            </a:r>
            <a:r>
              <a:rPr lang="en-US"/>
              <a:t> </a:t>
            </a:r>
            <a:r>
              <a:rPr lang="en-US" err="1"/>
              <a:t>ou</a:t>
            </a:r>
            <a:r>
              <a:rPr lang="en-US"/>
              <a:t> deux </a:t>
            </a:r>
            <a:r>
              <a:rPr lang="en-US" err="1"/>
              <a:t>lignes</a:t>
            </a:r>
            <a:endParaRPr lang="en-US"/>
          </a:p>
        </p:txBody>
      </p:sp>
      <p:sp>
        <p:nvSpPr>
          <p:cNvPr id="49" name="Text Placeholder 69">
            <a:extLst>
              <a:ext uri="{FF2B5EF4-FFF2-40B4-BE49-F238E27FC236}">
                <a16:creationId xmlns:a16="http://schemas.microsoft.com/office/drawing/2014/main" id="{95965099-9D16-4F7C-8E5E-2185BCB3806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7086" y="2329197"/>
            <a:ext cx="2546351" cy="500906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un </a:t>
            </a:r>
            <a:r>
              <a:rPr lang="en-US" err="1"/>
              <a:t>titre</a:t>
            </a:r>
            <a:r>
              <a:rPr lang="en-US"/>
              <a:t> sur</a:t>
            </a:r>
          </a:p>
          <a:p>
            <a:pPr lvl="0"/>
            <a:r>
              <a:rPr lang="en-US"/>
              <a:t>Une </a:t>
            </a:r>
            <a:r>
              <a:rPr lang="en-US" err="1"/>
              <a:t>ou</a:t>
            </a:r>
            <a:r>
              <a:rPr lang="en-US"/>
              <a:t> deux </a:t>
            </a:r>
            <a:r>
              <a:rPr lang="en-US" err="1"/>
              <a:t>lignes</a:t>
            </a:r>
            <a:endParaRPr lang="en-US"/>
          </a:p>
        </p:txBody>
      </p:sp>
      <p:sp>
        <p:nvSpPr>
          <p:cNvPr id="50" name="Text Placeholder 69">
            <a:extLst>
              <a:ext uri="{FF2B5EF4-FFF2-40B4-BE49-F238E27FC236}">
                <a16:creationId xmlns:a16="http://schemas.microsoft.com/office/drawing/2014/main" id="{5166E107-AAA4-4F0A-A6D7-33B37608A26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17333" y="2329197"/>
            <a:ext cx="2546351" cy="500906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1800" b="1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un </a:t>
            </a:r>
            <a:r>
              <a:rPr lang="en-US" err="1"/>
              <a:t>titre</a:t>
            </a:r>
            <a:r>
              <a:rPr lang="en-US"/>
              <a:t> sur </a:t>
            </a:r>
            <a:r>
              <a:rPr lang="en-US" err="1"/>
              <a:t>une</a:t>
            </a:r>
            <a:r>
              <a:rPr lang="en-US"/>
              <a:t> </a:t>
            </a:r>
            <a:r>
              <a:rPr lang="en-US" err="1"/>
              <a:t>ou</a:t>
            </a:r>
            <a:r>
              <a:rPr lang="en-US"/>
              <a:t> deux </a:t>
            </a:r>
            <a:r>
              <a:rPr lang="en-US" err="1"/>
              <a:t>lignes</a:t>
            </a:r>
            <a:endParaRPr lang="en-US"/>
          </a:p>
        </p:txBody>
      </p:sp>
      <p:sp>
        <p:nvSpPr>
          <p:cNvPr id="51" name="Text Placeholder 72">
            <a:extLst>
              <a:ext uri="{FF2B5EF4-FFF2-40B4-BE49-F238E27FC236}">
                <a16:creationId xmlns:a16="http://schemas.microsoft.com/office/drawing/2014/main" id="{9769B59B-C080-4A86-9A36-030BB8CAC6A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5625" y="3023802"/>
            <a:ext cx="2546351" cy="2500698"/>
          </a:xfrm>
        </p:spPr>
        <p:txBody>
          <a:bodyPr wrap="square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52" name="Text Placeholder 72">
            <a:extLst>
              <a:ext uri="{FF2B5EF4-FFF2-40B4-BE49-F238E27FC236}">
                <a16:creationId xmlns:a16="http://schemas.microsoft.com/office/drawing/2014/main" id="{43A986EB-1CA0-4503-928F-9A6506222B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57085" y="3023802"/>
            <a:ext cx="2546351" cy="2500698"/>
          </a:xfrm>
        </p:spPr>
        <p:txBody>
          <a:bodyPr wrap="square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53" name="Text Placeholder 72">
            <a:extLst>
              <a:ext uri="{FF2B5EF4-FFF2-40B4-BE49-F238E27FC236}">
                <a16:creationId xmlns:a16="http://schemas.microsoft.com/office/drawing/2014/main" id="{4CD6F71A-2543-4CA5-9B9A-E8D274CDA9F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17333" y="3023802"/>
            <a:ext cx="2546351" cy="2500698"/>
          </a:xfrm>
        </p:spPr>
        <p:txBody>
          <a:bodyPr wrap="square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grpSp>
        <p:nvGrpSpPr>
          <p:cNvPr id="25" name="Graphic 2">
            <a:extLst>
              <a:ext uri="{FF2B5EF4-FFF2-40B4-BE49-F238E27FC236}">
                <a16:creationId xmlns:a16="http://schemas.microsoft.com/office/drawing/2014/main" id="{DC02CD77-FE51-4532-9C8C-F8C9D273FA89}"/>
              </a:ext>
            </a:extLst>
          </p:cNvPr>
          <p:cNvGrpSpPr/>
          <p:nvPr userDrawn="1"/>
        </p:nvGrpSpPr>
        <p:grpSpPr>
          <a:xfrm rot="16200000">
            <a:off x="3898553" y="3664141"/>
            <a:ext cx="465564" cy="465564"/>
            <a:chOff x="5964233" y="3297233"/>
            <a:chExt cx="619018" cy="619018"/>
          </a:xfrm>
          <a:noFill/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C6A32B9-BCD2-4331-8C4C-4C9CA24D7640}"/>
                </a:ext>
              </a:extLst>
            </p:cNvPr>
            <p:cNvSpPr/>
            <p:nvPr/>
          </p:nvSpPr>
          <p:spPr>
            <a:xfrm>
              <a:off x="5964233" y="3297233"/>
              <a:ext cx="619018" cy="619018"/>
            </a:xfrm>
            <a:custGeom>
              <a:avLst/>
              <a:gdLst>
                <a:gd name="connsiteX0" fmla="*/ 619018 w 619018"/>
                <a:gd name="connsiteY0" fmla="*/ 309509 h 619018"/>
                <a:gd name="connsiteX1" fmla="*/ 309509 w 619018"/>
                <a:gd name="connsiteY1" fmla="*/ 619018 h 619018"/>
                <a:gd name="connsiteX2" fmla="*/ 0 w 619018"/>
                <a:gd name="connsiteY2" fmla="*/ 309509 h 619018"/>
                <a:gd name="connsiteX3" fmla="*/ 309509 w 619018"/>
                <a:gd name="connsiteY3" fmla="*/ 0 h 619018"/>
                <a:gd name="connsiteX4" fmla="*/ 619018 w 619018"/>
                <a:gd name="connsiteY4" fmla="*/ 309509 h 61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018" h="619018">
                  <a:moveTo>
                    <a:pt x="619018" y="309509"/>
                  </a:moveTo>
                  <a:cubicBezTo>
                    <a:pt x="619018" y="480446"/>
                    <a:pt x="480446" y="619018"/>
                    <a:pt x="309509" y="619018"/>
                  </a:cubicBezTo>
                  <a:cubicBezTo>
                    <a:pt x="138572" y="619018"/>
                    <a:pt x="0" y="480446"/>
                    <a:pt x="0" y="309509"/>
                  </a:cubicBezTo>
                  <a:cubicBezTo>
                    <a:pt x="0" y="138572"/>
                    <a:pt x="138572" y="0"/>
                    <a:pt x="309509" y="0"/>
                  </a:cubicBezTo>
                  <a:cubicBezTo>
                    <a:pt x="480446" y="0"/>
                    <a:pt x="619018" y="138572"/>
                    <a:pt x="619018" y="309509"/>
                  </a:cubicBezTo>
                  <a:close/>
                </a:path>
              </a:pathLst>
            </a:custGeom>
            <a:solidFill>
              <a:srgbClr val="FFFFFF"/>
            </a:solidFill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BB1EE81-B1C6-42E2-A735-4A6C3F8217A9}"/>
                </a:ext>
              </a:extLst>
            </p:cNvPr>
            <p:cNvSpPr/>
            <p:nvPr/>
          </p:nvSpPr>
          <p:spPr>
            <a:xfrm>
              <a:off x="6273743" y="3421037"/>
              <a:ext cx="20633" cy="371410"/>
            </a:xfrm>
            <a:custGeom>
              <a:avLst/>
              <a:gdLst>
                <a:gd name="connsiteX0" fmla="*/ 0 w 20633"/>
                <a:gd name="connsiteY0" fmla="*/ 0 h 371410"/>
                <a:gd name="connsiteX1" fmla="*/ 0 w 20633"/>
                <a:gd name="connsiteY1" fmla="*/ 371411 h 371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633" h="371410">
                  <a:moveTo>
                    <a:pt x="0" y="0"/>
                  </a:moveTo>
                  <a:lnTo>
                    <a:pt x="0" y="371411"/>
                  </a:lnTo>
                </a:path>
              </a:pathLst>
            </a:custGeom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553B37-0E64-4AA0-917B-32A7EB26F46B}"/>
                </a:ext>
              </a:extLst>
            </p:cNvPr>
            <p:cNvSpPr/>
            <p:nvPr/>
          </p:nvSpPr>
          <p:spPr>
            <a:xfrm>
              <a:off x="6129305" y="3648010"/>
              <a:ext cx="288875" cy="144437"/>
            </a:xfrm>
            <a:custGeom>
              <a:avLst/>
              <a:gdLst>
                <a:gd name="connsiteX0" fmla="*/ 288875 w 288875"/>
                <a:gd name="connsiteY0" fmla="*/ 0 h 144437"/>
                <a:gd name="connsiteX1" fmla="*/ 144438 w 288875"/>
                <a:gd name="connsiteY1" fmla="*/ 144438 h 144437"/>
                <a:gd name="connsiteX2" fmla="*/ 0 w 288875"/>
                <a:gd name="connsiteY2" fmla="*/ 0 h 144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8875" h="144437">
                  <a:moveTo>
                    <a:pt x="288875" y="0"/>
                  </a:moveTo>
                  <a:lnTo>
                    <a:pt x="144438" y="144438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9" name="Graphic 2">
            <a:extLst>
              <a:ext uri="{FF2B5EF4-FFF2-40B4-BE49-F238E27FC236}">
                <a16:creationId xmlns:a16="http://schemas.microsoft.com/office/drawing/2014/main" id="{8BF50EC4-3F1C-448F-8A94-01579FF11204}"/>
              </a:ext>
            </a:extLst>
          </p:cNvPr>
          <p:cNvGrpSpPr/>
          <p:nvPr userDrawn="1"/>
        </p:nvGrpSpPr>
        <p:grpSpPr>
          <a:xfrm rot="16200000">
            <a:off x="7835903" y="3664142"/>
            <a:ext cx="465564" cy="465564"/>
            <a:chOff x="5964233" y="3297233"/>
            <a:chExt cx="619018" cy="619018"/>
          </a:xfrm>
          <a:noFill/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0DE7D3D-263D-4A0E-A355-3ED3CA4F2C89}"/>
                </a:ext>
              </a:extLst>
            </p:cNvPr>
            <p:cNvSpPr/>
            <p:nvPr/>
          </p:nvSpPr>
          <p:spPr>
            <a:xfrm>
              <a:off x="5964233" y="3297233"/>
              <a:ext cx="619018" cy="619018"/>
            </a:xfrm>
            <a:custGeom>
              <a:avLst/>
              <a:gdLst>
                <a:gd name="connsiteX0" fmla="*/ 619018 w 619018"/>
                <a:gd name="connsiteY0" fmla="*/ 309509 h 619018"/>
                <a:gd name="connsiteX1" fmla="*/ 309509 w 619018"/>
                <a:gd name="connsiteY1" fmla="*/ 619018 h 619018"/>
                <a:gd name="connsiteX2" fmla="*/ 0 w 619018"/>
                <a:gd name="connsiteY2" fmla="*/ 309509 h 619018"/>
                <a:gd name="connsiteX3" fmla="*/ 309509 w 619018"/>
                <a:gd name="connsiteY3" fmla="*/ 0 h 619018"/>
                <a:gd name="connsiteX4" fmla="*/ 619018 w 619018"/>
                <a:gd name="connsiteY4" fmla="*/ 309509 h 61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018" h="619018">
                  <a:moveTo>
                    <a:pt x="619018" y="309509"/>
                  </a:moveTo>
                  <a:cubicBezTo>
                    <a:pt x="619018" y="480446"/>
                    <a:pt x="480446" y="619018"/>
                    <a:pt x="309509" y="619018"/>
                  </a:cubicBezTo>
                  <a:cubicBezTo>
                    <a:pt x="138572" y="619018"/>
                    <a:pt x="0" y="480446"/>
                    <a:pt x="0" y="309509"/>
                  </a:cubicBezTo>
                  <a:cubicBezTo>
                    <a:pt x="0" y="138572"/>
                    <a:pt x="138572" y="0"/>
                    <a:pt x="309509" y="0"/>
                  </a:cubicBezTo>
                  <a:cubicBezTo>
                    <a:pt x="480446" y="0"/>
                    <a:pt x="619018" y="138572"/>
                    <a:pt x="619018" y="309509"/>
                  </a:cubicBezTo>
                  <a:close/>
                </a:path>
              </a:pathLst>
            </a:custGeom>
            <a:solidFill>
              <a:srgbClr val="FFFFFF"/>
            </a:solidFill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BFD1A5-7C83-45C3-B364-4E22F0723CD4}"/>
                </a:ext>
              </a:extLst>
            </p:cNvPr>
            <p:cNvSpPr/>
            <p:nvPr/>
          </p:nvSpPr>
          <p:spPr>
            <a:xfrm>
              <a:off x="6273743" y="3421037"/>
              <a:ext cx="20633" cy="371410"/>
            </a:xfrm>
            <a:custGeom>
              <a:avLst/>
              <a:gdLst>
                <a:gd name="connsiteX0" fmla="*/ 0 w 20633"/>
                <a:gd name="connsiteY0" fmla="*/ 0 h 371410"/>
                <a:gd name="connsiteX1" fmla="*/ 0 w 20633"/>
                <a:gd name="connsiteY1" fmla="*/ 371411 h 371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633" h="371410">
                  <a:moveTo>
                    <a:pt x="0" y="0"/>
                  </a:moveTo>
                  <a:lnTo>
                    <a:pt x="0" y="371411"/>
                  </a:lnTo>
                </a:path>
              </a:pathLst>
            </a:custGeom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FFD5753-17D4-4BC7-A9E0-E17B00428E4E}"/>
                </a:ext>
              </a:extLst>
            </p:cNvPr>
            <p:cNvSpPr/>
            <p:nvPr/>
          </p:nvSpPr>
          <p:spPr>
            <a:xfrm>
              <a:off x="6129305" y="3648010"/>
              <a:ext cx="288875" cy="144437"/>
            </a:xfrm>
            <a:custGeom>
              <a:avLst/>
              <a:gdLst>
                <a:gd name="connsiteX0" fmla="*/ 288875 w 288875"/>
                <a:gd name="connsiteY0" fmla="*/ 0 h 144437"/>
                <a:gd name="connsiteX1" fmla="*/ 144438 w 288875"/>
                <a:gd name="connsiteY1" fmla="*/ 144438 h 144437"/>
                <a:gd name="connsiteX2" fmla="*/ 0 w 288875"/>
                <a:gd name="connsiteY2" fmla="*/ 0 h 144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8875" h="144437">
                  <a:moveTo>
                    <a:pt x="288875" y="0"/>
                  </a:moveTo>
                  <a:lnTo>
                    <a:pt x="144438" y="144438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0474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uver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E226EF-6EFE-4E1F-94B4-4C695F3AD9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3" r="5943"/>
          <a:stretch/>
        </p:blipFill>
        <p:spPr>
          <a:xfrm flipH="1">
            <a:off x="0" y="1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9EA108B-B942-4E3C-8EFF-5B631835DD9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80000"/>
                </a:schemeClr>
              </a:gs>
              <a:gs pos="75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8DF769C-22F7-41C1-B39C-ADBA33FCD9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2" name="Connecteur droit 7">
            <a:extLst>
              <a:ext uri="{FF2B5EF4-FFF2-40B4-BE49-F238E27FC236}">
                <a16:creationId xmlns:a16="http://schemas.microsoft.com/office/drawing/2014/main" id="{A18A1536-6706-41DE-B61B-CB460C643D6E}"/>
              </a:ext>
            </a:extLst>
          </p:cNvPr>
          <p:cNvCxnSpPr>
            <a:cxnSpLocks/>
          </p:cNvCxnSpPr>
          <p:nvPr userDrawn="1"/>
        </p:nvCxnSpPr>
        <p:spPr>
          <a:xfrm>
            <a:off x="0" y="5433975"/>
            <a:ext cx="1892586" cy="0"/>
          </a:xfrm>
          <a:prstGeom prst="line">
            <a:avLst/>
          </a:prstGeom>
          <a:ln w="254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7">
            <a:extLst>
              <a:ext uri="{FF2B5EF4-FFF2-40B4-BE49-F238E27FC236}">
                <a16:creationId xmlns:a16="http://schemas.microsoft.com/office/drawing/2014/main" id="{47512FA6-FEAD-4318-AE67-22C2E1530F4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763" y="2740605"/>
            <a:ext cx="6652609" cy="615553"/>
          </a:xfrm>
        </p:spPr>
        <p:txBody>
          <a:bodyPr wrap="square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/>
              <a:t>Ajouter du texte</a:t>
            </a:r>
            <a:br>
              <a:rPr lang="fr-FR"/>
            </a:br>
            <a:r>
              <a:rPr lang="fr-FR"/>
              <a:t>sur une ou deux lignes</a:t>
            </a:r>
            <a:endParaRPr lang="en-US"/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670A76E8-6EF5-47A7-B455-0492726BB4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3576228"/>
            <a:ext cx="6652609" cy="1335750"/>
          </a:xfrm>
        </p:spPr>
        <p:txBody>
          <a:bodyPr wrap="square" anchor="t" anchorCtr="0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lang="en-US" sz="4800" b="1" kern="1200" dirty="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/>
              <a:t>Titre de la présentation</a:t>
            </a:r>
            <a:endParaRPr lang="en-US"/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275C8214-DD7F-4BB2-BE66-8539911D1B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34303" y="5326253"/>
            <a:ext cx="5385069" cy="215444"/>
          </a:xfrm>
        </p:spPr>
        <p:txBody>
          <a:bodyPr wrap="square" anchor="ctr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fr-FR"/>
              <a:t>Date</a:t>
            </a:r>
            <a:endParaRPr lang="en-US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0CC85EF8-8EF4-42F8-8C0A-251E70441BA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0449" y="1480095"/>
            <a:ext cx="1892586" cy="62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1155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3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rte x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9C394B4-EE9D-426F-A85F-6C4A32F356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10C9ECD-728B-4661-AC5A-1B3ECBB5B117}"/>
              </a:ext>
            </a:extLst>
          </p:cNvPr>
          <p:cNvSpPr/>
          <p:nvPr userDrawn="1"/>
        </p:nvSpPr>
        <p:spPr>
          <a:xfrm>
            <a:off x="595395" y="2476100"/>
            <a:ext cx="3381787" cy="3797701"/>
          </a:xfrm>
          <a:prstGeom prst="roundRect">
            <a:avLst>
              <a:gd name="adj" fmla="val 3929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9A09152-E743-4273-B4E3-700D71592248}"/>
              </a:ext>
            </a:extLst>
          </p:cNvPr>
          <p:cNvSpPr/>
          <p:nvPr userDrawn="1"/>
        </p:nvSpPr>
        <p:spPr>
          <a:xfrm>
            <a:off x="8214360" y="2476100"/>
            <a:ext cx="3381787" cy="3797699"/>
          </a:xfrm>
          <a:prstGeom prst="roundRect">
            <a:avLst>
              <a:gd name="adj" fmla="val 3929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23B5508-69B7-4A76-9BAE-762D78658E7C}"/>
              </a:ext>
            </a:extLst>
          </p:cNvPr>
          <p:cNvSpPr/>
          <p:nvPr userDrawn="1"/>
        </p:nvSpPr>
        <p:spPr>
          <a:xfrm>
            <a:off x="4410129" y="2476100"/>
            <a:ext cx="3381787" cy="3797700"/>
          </a:xfrm>
          <a:prstGeom prst="roundRect">
            <a:avLst>
              <a:gd name="adj" fmla="val 3929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: Single Corner Rounded 18">
            <a:extLst>
              <a:ext uri="{FF2B5EF4-FFF2-40B4-BE49-F238E27FC236}">
                <a16:creationId xmlns:a16="http://schemas.microsoft.com/office/drawing/2014/main" id="{2E30EF6F-E18A-4581-99CE-ED8CCCD87F3D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0" name="ZoneTexte 24">
            <a:extLst>
              <a:ext uri="{FF2B5EF4-FFF2-40B4-BE49-F238E27FC236}">
                <a16:creationId xmlns:a16="http://schemas.microsoft.com/office/drawing/2014/main" id="{515C32F9-E686-4D04-A0A4-F3E0218B51CF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1" name="Text Placeholder 69">
            <a:extLst>
              <a:ext uri="{FF2B5EF4-FFF2-40B4-BE49-F238E27FC236}">
                <a16:creationId xmlns:a16="http://schemas.microsoft.com/office/drawing/2014/main" id="{25C2A9CD-503C-4E2E-8EFE-AA69A53510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05377" y="3458063"/>
            <a:ext cx="2761823" cy="333938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br>
              <a:rPr lang="en-US"/>
            </a:br>
            <a:r>
              <a:rPr lang="en-US"/>
              <a:t>sur une ou deux lignes</a:t>
            </a:r>
          </a:p>
        </p:txBody>
      </p:sp>
      <p:sp>
        <p:nvSpPr>
          <p:cNvPr id="22" name="Text Placeholder 72">
            <a:extLst>
              <a:ext uri="{FF2B5EF4-FFF2-40B4-BE49-F238E27FC236}">
                <a16:creationId xmlns:a16="http://schemas.microsoft.com/office/drawing/2014/main" id="{202C1B8F-C17F-40D2-B285-ED87890D9F1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05377" y="3978012"/>
            <a:ext cx="2761823" cy="1978288"/>
          </a:xfrm>
        </p:spPr>
        <p:txBody>
          <a:bodyPr wrap="square"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23" name="Text Placeholder 69">
            <a:extLst>
              <a:ext uri="{FF2B5EF4-FFF2-40B4-BE49-F238E27FC236}">
                <a16:creationId xmlns:a16="http://schemas.microsoft.com/office/drawing/2014/main" id="{902444ED-75E2-49A9-B45F-8FA029E4EC6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23454" y="3458063"/>
            <a:ext cx="2761823" cy="333938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br>
              <a:rPr lang="en-US"/>
            </a:br>
            <a:r>
              <a:rPr lang="en-US"/>
              <a:t>sur une ou deux lignes</a:t>
            </a:r>
          </a:p>
        </p:txBody>
      </p:sp>
      <p:sp>
        <p:nvSpPr>
          <p:cNvPr id="24" name="Text Placeholder 72">
            <a:extLst>
              <a:ext uri="{FF2B5EF4-FFF2-40B4-BE49-F238E27FC236}">
                <a16:creationId xmlns:a16="http://schemas.microsoft.com/office/drawing/2014/main" id="{89672DB5-CBA8-42F2-9A8D-32324EBC8F9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23454" y="3978012"/>
            <a:ext cx="2761823" cy="1978288"/>
          </a:xfrm>
        </p:spPr>
        <p:txBody>
          <a:bodyPr wrap="square"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25" name="Text Placeholder 69">
            <a:extLst>
              <a:ext uri="{FF2B5EF4-FFF2-40B4-BE49-F238E27FC236}">
                <a16:creationId xmlns:a16="http://schemas.microsoft.com/office/drawing/2014/main" id="{3BFCAA96-3F7D-4575-8C3A-BD1C31C8E0F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524342" y="3458063"/>
            <a:ext cx="2761823" cy="333938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br>
              <a:rPr lang="en-US"/>
            </a:br>
            <a:r>
              <a:rPr lang="en-US"/>
              <a:t>sur une ou deux lignes</a:t>
            </a:r>
          </a:p>
        </p:txBody>
      </p:sp>
      <p:sp>
        <p:nvSpPr>
          <p:cNvPr id="26" name="Text Placeholder 72">
            <a:extLst>
              <a:ext uri="{FF2B5EF4-FFF2-40B4-BE49-F238E27FC236}">
                <a16:creationId xmlns:a16="http://schemas.microsoft.com/office/drawing/2014/main" id="{FCC09444-50F3-4519-A8E6-A5E91F1FD0A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24342" y="3978012"/>
            <a:ext cx="2761823" cy="1978288"/>
          </a:xfrm>
        </p:spPr>
        <p:txBody>
          <a:bodyPr wrap="square"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cxnSp>
        <p:nvCxnSpPr>
          <p:cNvPr id="31" name="Connecteur droit 10">
            <a:extLst>
              <a:ext uri="{FF2B5EF4-FFF2-40B4-BE49-F238E27FC236}">
                <a16:creationId xmlns:a16="http://schemas.microsoft.com/office/drawing/2014/main" id="{08A5049F-AA99-4586-80DE-BD31CAF8A59C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itle 1">
            <a:extLst>
              <a:ext uri="{FF2B5EF4-FFF2-40B4-BE49-F238E27FC236}">
                <a16:creationId xmlns:a16="http://schemas.microsoft.com/office/drawing/2014/main" id="{6C020F7B-3FCD-4368-A6FC-267B9C9B75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DBD47DC8-98E6-43ED-8A44-4478924985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en-US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Sous-titre de la slide</a:t>
            </a:r>
          </a:p>
        </p:txBody>
      </p:sp>
    </p:spTree>
    <p:extLst>
      <p:ext uri="{BB962C8B-B14F-4D97-AF65-F5344CB8AC3E}">
        <p14:creationId xmlns:p14="http://schemas.microsoft.com/office/powerpoint/2010/main" val="30983895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PI'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B5FAF830-7FA7-4DC3-8FAA-373DCAE61B9A}"/>
              </a:ext>
            </a:extLst>
          </p:cNvPr>
          <p:cNvSpPr/>
          <p:nvPr/>
        </p:nvSpPr>
        <p:spPr>
          <a:xfrm>
            <a:off x="0" y="3808228"/>
            <a:ext cx="12192000" cy="3049771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Diagonal Corners Rounded 27">
            <a:extLst>
              <a:ext uri="{FF2B5EF4-FFF2-40B4-BE49-F238E27FC236}">
                <a16:creationId xmlns:a16="http://schemas.microsoft.com/office/drawing/2014/main" id="{F26118D4-1726-413A-95A8-85DDD4CD9EA6}"/>
              </a:ext>
            </a:extLst>
          </p:cNvPr>
          <p:cNvSpPr/>
          <p:nvPr userDrawn="1"/>
        </p:nvSpPr>
        <p:spPr>
          <a:xfrm>
            <a:off x="1251044" y="4731525"/>
            <a:ext cx="1782706" cy="1111044"/>
          </a:xfrm>
          <a:prstGeom prst="round2Diag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 sz="1200" i="0" u="none" strike="noStrike" kern="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charset="0"/>
            </a:endParaRPr>
          </a:p>
        </p:txBody>
      </p:sp>
      <p:sp>
        <p:nvSpPr>
          <p:cNvPr id="29" name="Rectangle: Diagonal Corners Rounded 28">
            <a:extLst>
              <a:ext uri="{FF2B5EF4-FFF2-40B4-BE49-F238E27FC236}">
                <a16:creationId xmlns:a16="http://schemas.microsoft.com/office/drawing/2014/main" id="{77E9EAAB-0622-4B1A-9F0E-6ED371988F17}"/>
              </a:ext>
            </a:extLst>
          </p:cNvPr>
          <p:cNvSpPr/>
          <p:nvPr userDrawn="1"/>
        </p:nvSpPr>
        <p:spPr>
          <a:xfrm>
            <a:off x="3227846" y="4731525"/>
            <a:ext cx="1782706" cy="1111044"/>
          </a:xfrm>
          <a:prstGeom prst="round2Diag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 sz="1400" i="0" u="none" strike="noStrike" kern="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charset="0"/>
            </a:endParaRPr>
          </a:p>
        </p:txBody>
      </p:sp>
      <p:sp>
        <p:nvSpPr>
          <p:cNvPr id="30" name="Rectangle: Diagonal Corners Rounded 29">
            <a:extLst>
              <a:ext uri="{FF2B5EF4-FFF2-40B4-BE49-F238E27FC236}">
                <a16:creationId xmlns:a16="http://schemas.microsoft.com/office/drawing/2014/main" id="{33767D55-258C-4E69-BF37-6450B301C481}"/>
              </a:ext>
            </a:extLst>
          </p:cNvPr>
          <p:cNvSpPr/>
          <p:nvPr userDrawn="1"/>
        </p:nvSpPr>
        <p:spPr>
          <a:xfrm>
            <a:off x="5204648" y="4731525"/>
            <a:ext cx="1782706" cy="1111044"/>
          </a:xfrm>
          <a:prstGeom prst="round2Diag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 sz="1400" b="1" i="0" u="none" strike="noStrike" kern="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charset="0"/>
            </a:endParaRPr>
          </a:p>
        </p:txBody>
      </p:sp>
      <p:sp>
        <p:nvSpPr>
          <p:cNvPr id="31" name="Rectangle: Diagonal Corners Rounded 30">
            <a:extLst>
              <a:ext uri="{FF2B5EF4-FFF2-40B4-BE49-F238E27FC236}">
                <a16:creationId xmlns:a16="http://schemas.microsoft.com/office/drawing/2014/main" id="{CDD0F528-6428-46C7-A2DD-81D0A8DFF84C}"/>
              </a:ext>
            </a:extLst>
          </p:cNvPr>
          <p:cNvSpPr/>
          <p:nvPr userDrawn="1"/>
        </p:nvSpPr>
        <p:spPr>
          <a:xfrm>
            <a:off x="7181450" y="4731525"/>
            <a:ext cx="1782706" cy="1111044"/>
          </a:xfrm>
          <a:prstGeom prst="round2Diag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 sz="1400" b="1" i="0" u="none" strike="noStrike" kern="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charset="0"/>
            </a:endParaRPr>
          </a:p>
        </p:txBody>
      </p:sp>
      <p:sp>
        <p:nvSpPr>
          <p:cNvPr id="32" name="Rectangle: Diagonal Corners Rounded 31">
            <a:extLst>
              <a:ext uri="{FF2B5EF4-FFF2-40B4-BE49-F238E27FC236}">
                <a16:creationId xmlns:a16="http://schemas.microsoft.com/office/drawing/2014/main" id="{C850C8B9-4CCC-4235-80FB-870CBF01089C}"/>
              </a:ext>
            </a:extLst>
          </p:cNvPr>
          <p:cNvSpPr/>
          <p:nvPr userDrawn="1"/>
        </p:nvSpPr>
        <p:spPr>
          <a:xfrm>
            <a:off x="9158250" y="4731525"/>
            <a:ext cx="1782706" cy="1111044"/>
          </a:xfrm>
          <a:prstGeom prst="round2Diag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 sz="1400" b="1" i="0" u="none" strike="noStrike" kern="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charset="0"/>
            </a:endParaRPr>
          </a:p>
        </p:txBody>
      </p:sp>
      <p:sp>
        <p:nvSpPr>
          <p:cNvPr id="33" name="Rectangle: Diagonal Corners Rounded 32">
            <a:extLst>
              <a:ext uri="{FF2B5EF4-FFF2-40B4-BE49-F238E27FC236}">
                <a16:creationId xmlns:a16="http://schemas.microsoft.com/office/drawing/2014/main" id="{D6EA3ED2-8251-4D42-8FA7-B457AFC51E1B}"/>
              </a:ext>
            </a:extLst>
          </p:cNvPr>
          <p:cNvSpPr/>
          <p:nvPr userDrawn="1"/>
        </p:nvSpPr>
        <p:spPr>
          <a:xfrm>
            <a:off x="1251044" y="2148489"/>
            <a:ext cx="1782706" cy="1111044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kern="0">
              <a:solidFill>
                <a:schemeClr val="accent1"/>
              </a:solidFill>
              <a:ea typeface="ＭＳ Ｐゴシック" charset="0"/>
            </a:endParaRPr>
          </a:p>
        </p:txBody>
      </p:sp>
      <p:sp>
        <p:nvSpPr>
          <p:cNvPr id="34" name="Rectangle: Diagonal Corners Rounded 33">
            <a:extLst>
              <a:ext uri="{FF2B5EF4-FFF2-40B4-BE49-F238E27FC236}">
                <a16:creationId xmlns:a16="http://schemas.microsoft.com/office/drawing/2014/main" id="{B838E7B5-30D1-4186-AD94-C4D3F193D1C4}"/>
              </a:ext>
            </a:extLst>
          </p:cNvPr>
          <p:cNvSpPr/>
          <p:nvPr userDrawn="1"/>
        </p:nvSpPr>
        <p:spPr>
          <a:xfrm>
            <a:off x="3227845" y="2148489"/>
            <a:ext cx="1782706" cy="1111044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kern="0">
              <a:solidFill>
                <a:schemeClr val="accent1"/>
              </a:solidFill>
              <a:ea typeface="ＭＳ Ｐゴシック" charset="0"/>
            </a:endParaRPr>
          </a:p>
        </p:txBody>
      </p:sp>
      <p:sp>
        <p:nvSpPr>
          <p:cNvPr id="35" name="Rectangle: Diagonal Corners Rounded 34">
            <a:extLst>
              <a:ext uri="{FF2B5EF4-FFF2-40B4-BE49-F238E27FC236}">
                <a16:creationId xmlns:a16="http://schemas.microsoft.com/office/drawing/2014/main" id="{A856261A-FD7C-4FC4-81B5-7FECD8CA7059}"/>
              </a:ext>
            </a:extLst>
          </p:cNvPr>
          <p:cNvSpPr/>
          <p:nvPr userDrawn="1"/>
        </p:nvSpPr>
        <p:spPr>
          <a:xfrm>
            <a:off x="5204646" y="2148489"/>
            <a:ext cx="1782706" cy="1111044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kern="0">
              <a:solidFill>
                <a:schemeClr val="accent1"/>
              </a:solidFill>
              <a:ea typeface="ＭＳ Ｐゴシック" charset="0"/>
            </a:endParaRPr>
          </a:p>
        </p:txBody>
      </p:sp>
      <p:sp>
        <p:nvSpPr>
          <p:cNvPr id="36" name="Rectangle: Diagonal Corners Rounded 35">
            <a:extLst>
              <a:ext uri="{FF2B5EF4-FFF2-40B4-BE49-F238E27FC236}">
                <a16:creationId xmlns:a16="http://schemas.microsoft.com/office/drawing/2014/main" id="{54308A35-338E-48C1-8F51-5B5878C9DF73}"/>
              </a:ext>
            </a:extLst>
          </p:cNvPr>
          <p:cNvSpPr/>
          <p:nvPr userDrawn="1"/>
        </p:nvSpPr>
        <p:spPr>
          <a:xfrm>
            <a:off x="9158249" y="2148489"/>
            <a:ext cx="1782706" cy="1111044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kern="0">
              <a:solidFill>
                <a:schemeClr val="accent1"/>
              </a:solidFill>
              <a:ea typeface="ＭＳ Ｐゴシック" charset="0"/>
            </a:endParaRPr>
          </a:p>
        </p:txBody>
      </p:sp>
      <p:sp>
        <p:nvSpPr>
          <p:cNvPr id="37" name="Rectangle: Diagonal Corners Rounded 36">
            <a:extLst>
              <a:ext uri="{FF2B5EF4-FFF2-40B4-BE49-F238E27FC236}">
                <a16:creationId xmlns:a16="http://schemas.microsoft.com/office/drawing/2014/main" id="{D0293817-522B-4354-A2CF-CC354A469150}"/>
              </a:ext>
            </a:extLst>
          </p:cNvPr>
          <p:cNvSpPr/>
          <p:nvPr userDrawn="1"/>
        </p:nvSpPr>
        <p:spPr>
          <a:xfrm>
            <a:off x="7181447" y="2148489"/>
            <a:ext cx="1782706" cy="1111044"/>
          </a:xfrm>
          <a:prstGeom prst="round2Diag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kern="0">
              <a:solidFill>
                <a:schemeClr val="accent1"/>
              </a:solidFill>
              <a:ea typeface="ＭＳ Ｐゴシック" charset="0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B5B0DD0-DECC-4F75-B35A-B7630C21655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6" name="Connecteur droit 10">
            <a:extLst>
              <a:ext uri="{FF2B5EF4-FFF2-40B4-BE49-F238E27FC236}">
                <a16:creationId xmlns:a16="http://schemas.microsoft.com/office/drawing/2014/main" id="{9CC430C4-6F16-41EB-A6D1-8BAB42DBFADB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>
            <a:extLst>
              <a:ext uri="{FF2B5EF4-FFF2-40B4-BE49-F238E27FC236}">
                <a16:creationId xmlns:a16="http://schemas.microsoft.com/office/drawing/2014/main" id="{7E6C8307-6742-42F3-AE8B-11CCC67DA6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>
            <a:spAutoFit/>
          </a:bodyPr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2A942568-64A1-4A5D-94AE-5DB3FB83BD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en-US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Sous-titre de la slide</a:t>
            </a:r>
          </a:p>
        </p:txBody>
      </p:sp>
      <p:grpSp>
        <p:nvGrpSpPr>
          <p:cNvPr id="38" name="Graphic 2">
            <a:extLst>
              <a:ext uri="{FF2B5EF4-FFF2-40B4-BE49-F238E27FC236}">
                <a16:creationId xmlns:a16="http://schemas.microsoft.com/office/drawing/2014/main" id="{651090D3-AAE0-4EDB-847E-202B534CBADC}"/>
              </a:ext>
            </a:extLst>
          </p:cNvPr>
          <p:cNvGrpSpPr/>
          <p:nvPr userDrawn="1"/>
        </p:nvGrpSpPr>
        <p:grpSpPr>
          <a:xfrm>
            <a:off x="5786491" y="3513561"/>
            <a:ext cx="619018" cy="619018"/>
            <a:chOff x="5964233" y="3297233"/>
            <a:chExt cx="619018" cy="619018"/>
          </a:xfrm>
          <a:noFill/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512B3B7-C2EE-4619-AF3A-00019E6ACCC3}"/>
                </a:ext>
              </a:extLst>
            </p:cNvPr>
            <p:cNvSpPr/>
            <p:nvPr/>
          </p:nvSpPr>
          <p:spPr>
            <a:xfrm>
              <a:off x="5964233" y="3297233"/>
              <a:ext cx="619018" cy="619018"/>
            </a:xfrm>
            <a:custGeom>
              <a:avLst/>
              <a:gdLst>
                <a:gd name="connsiteX0" fmla="*/ 619018 w 619018"/>
                <a:gd name="connsiteY0" fmla="*/ 309509 h 619018"/>
                <a:gd name="connsiteX1" fmla="*/ 309509 w 619018"/>
                <a:gd name="connsiteY1" fmla="*/ 619018 h 619018"/>
                <a:gd name="connsiteX2" fmla="*/ 0 w 619018"/>
                <a:gd name="connsiteY2" fmla="*/ 309509 h 619018"/>
                <a:gd name="connsiteX3" fmla="*/ 309509 w 619018"/>
                <a:gd name="connsiteY3" fmla="*/ 0 h 619018"/>
                <a:gd name="connsiteX4" fmla="*/ 619018 w 619018"/>
                <a:gd name="connsiteY4" fmla="*/ 309509 h 61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018" h="619018">
                  <a:moveTo>
                    <a:pt x="619018" y="309509"/>
                  </a:moveTo>
                  <a:cubicBezTo>
                    <a:pt x="619018" y="480446"/>
                    <a:pt x="480446" y="619018"/>
                    <a:pt x="309509" y="619018"/>
                  </a:cubicBezTo>
                  <a:cubicBezTo>
                    <a:pt x="138572" y="619018"/>
                    <a:pt x="0" y="480446"/>
                    <a:pt x="0" y="309509"/>
                  </a:cubicBezTo>
                  <a:cubicBezTo>
                    <a:pt x="0" y="138572"/>
                    <a:pt x="138572" y="0"/>
                    <a:pt x="309509" y="0"/>
                  </a:cubicBezTo>
                  <a:cubicBezTo>
                    <a:pt x="480446" y="0"/>
                    <a:pt x="619018" y="138572"/>
                    <a:pt x="619018" y="309509"/>
                  </a:cubicBezTo>
                  <a:close/>
                </a:path>
              </a:pathLst>
            </a:custGeom>
            <a:solidFill>
              <a:srgbClr val="FFFFFF"/>
            </a:solidFill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873B867-ADA3-4F8A-9C03-FF4BB63EB8A8}"/>
                </a:ext>
              </a:extLst>
            </p:cNvPr>
            <p:cNvSpPr/>
            <p:nvPr/>
          </p:nvSpPr>
          <p:spPr>
            <a:xfrm>
              <a:off x="6273743" y="3421037"/>
              <a:ext cx="20633" cy="371410"/>
            </a:xfrm>
            <a:custGeom>
              <a:avLst/>
              <a:gdLst>
                <a:gd name="connsiteX0" fmla="*/ 0 w 20633"/>
                <a:gd name="connsiteY0" fmla="*/ 0 h 371410"/>
                <a:gd name="connsiteX1" fmla="*/ 0 w 20633"/>
                <a:gd name="connsiteY1" fmla="*/ 371411 h 371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633" h="371410">
                  <a:moveTo>
                    <a:pt x="0" y="0"/>
                  </a:moveTo>
                  <a:lnTo>
                    <a:pt x="0" y="371411"/>
                  </a:lnTo>
                </a:path>
              </a:pathLst>
            </a:custGeom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C89625-E466-493C-9CB9-15C0AFBC3868}"/>
                </a:ext>
              </a:extLst>
            </p:cNvPr>
            <p:cNvSpPr/>
            <p:nvPr/>
          </p:nvSpPr>
          <p:spPr>
            <a:xfrm>
              <a:off x="6129305" y="3648010"/>
              <a:ext cx="288875" cy="144437"/>
            </a:xfrm>
            <a:custGeom>
              <a:avLst/>
              <a:gdLst>
                <a:gd name="connsiteX0" fmla="*/ 288875 w 288875"/>
                <a:gd name="connsiteY0" fmla="*/ 0 h 144437"/>
                <a:gd name="connsiteX1" fmla="*/ 144438 w 288875"/>
                <a:gd name="connsiteY1" fmla="*/ 144438 h 144437"/>
                <a:gd name="connsiteX2" fmla="*/ 0 w 288875"/>
                <a:gd name="connsiteY2" fmla="*/ 0 h 144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8875" h="144437">
                  <a:moveTo>
                    <a:pt x="288875" y="0"/>
                  </a:moveTo>
                  <a:lnTo>
                    <a:pt x="144438" y="144438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8" name="Text Placeholder 69">
            <a:extLst>
              <a:ext uri="{FF2B5EF4-FFF2-40B4-BE49-F238E27FC236}">
                <a16:creationId xmlns:a16="http://schemas.microsoft.com/office/drawing/2014/main" id="{4EA35C1B-EBB2-429B-9A7E-3C53948CAF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51044" y="4316284"/>
            <a:ext cx="6183816" cy="251607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49" name="Text Placeholder 69">
            <a:extLst>
              <a:ext uri="{FF2B5EF4-FFF2-40B4-BE49-F238E27FC236}">
                <a16:creationId xmlns:a16="http://schemas.microsoft.com/office/drawing/2014/main" id="{6F8A6927-3FF8-42BB-B923-BD01B22F4C0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26799" y="5175222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50" name="Text Placeholder 69">
            <a:extLst>
              <a:ext uri="{FF2B5EF4-FFF2-40B4-BE49-F238E27FC236}">
                <a16:creationId xmlns:a16="http://schemas.microsoft.com/office/drawing/2014/main" id="{B2D1C5D8-73E9-4056-8503-8C00AD4870F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403601" y="5175222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51" name="Text Placeholder 69">
            <a:extLst>
              <a:ext uri="{FF2B5EF4-FFF2-40B4-BE49-F238E27FC236}">
                <a16:creationId xmlns:a16="http://schemas.microsoft.com/office/drawing/2014/main" id="{4C4F0B0C-B8D1-45B7-A259-627C8F17977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380403" y="5175222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52" name="Text Placeholder 69">
            <a:extLst>
              <a:ext uri="{FF2B5EF4-FFF2-40B4-BE49-F238E27FC236}">
                <a16:creationId xmlns:a16="http://schemas.microsoft.com/office/drawing/2014/main" id="{705ACE1C-A0AD-44F4-AE93-B55EEC7DD63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357205" y="5175222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53" name="Text Placeholder 69">
            <a:extLst>
              <a:ext uri="{FF2B5EF4-FFF2-40B4-BE49-F238E27FC236}">
                <a16:creationId xmlns:a16="http://schemas.microsoft.com/office/drawing/2014/main" id="{7170821B-9F3D-4CFA-95E5-7D84A953D0E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34005" y="5175222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56" name="Text Placeholder 69">
            <a:extLst>
              <a:ext uri="{FF2B5EF4-FFF2-40B4-BE49-F238E27FC236}">
                <a16:creationId xmlns:a16="http://schemas.microsoft.com/office/drawing/2014/main" id="{BF07D586-23A7-4DBA-9F5D-A1924918A26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51044" y="1736635"/>
            <a:ext cx="6183816" cy="251607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57" name="Text Placeholder 69">
            <a:extLst>
              <a:ext uri="{FF2B5EF4-FFF2-40B4-BE49-F238E27FC236}">
                <a16:creationId xmlns:a16="http://schemas.microsoft.com/office/drawing/2014/main" id="{8FB3B6F5-9C2F-4627-887D-6AE9D052043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426799" y="2592186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58" name="Text Placeholder 69">
            <a:extLst>
              <a:ext uri="{FF2B5EF4-FFF2-40B4-BE49-F238E27FC236}">
                <a16:creationId xmlns:a16="http://schemas.microsoft.com/office/drawing/2014/main" id="{1E2059F6-AFC0-4E5A-99CE-69CB4F21F4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03601" y="2592186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59" name="Text Placeholder 69">
            <a:extLst>
              <a:ext uri="{FF2B5EF4-FFF2-40B4-BE49-F238E27FC236}">
                <a16:creationId xmlns:a16="http://schemas.microsoft.com/office/drawing/2014/main" id="{D79E03AC-D7EA-4BB9-B845-D1DEFED0905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380403" y="2592186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60" name="Text Placeholder 69">
            <a:extLst>
              <a:ext uri="{FF2B5EF4-FFF2-40B4-BE49-F238E27FC236}">
                <a16:creationId xmlns:a16="http://schemas.microsoft.com/office/drawing/2014/main" id="{FD06AB18-46AD-465C-9538-AD31414D71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357205" y="2592186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61" name="Text Placeholder 69">
            <a:extLst>
              <a:ext uri="{FF2B5EF4-FFF2-40B4-BE49-F238E27FC236}">
                <a16:creationId xmlns:a16="http://schemas.microsoft.com/office/drawing/2014/main" id="{C1C2A275-7578-4224-A82B-C4402787070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334005" y="2592186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25" name="Rectangle: Single Corner Rounded 24">
            <a:extLst>
              <a:ext uri="{FF2B5EF4-FFF2-40B4-BE49-F238E27FC236}">
                <a16:creationId xmlns:a16="http://schemas.microsoft.com/office/drawing/2014/main" id="{3AA3854C-A958-4EC2-9308-C0E2AD7BFCC1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6" name="ZoneTexte 24">
            <a:extLst>
              <a:ext uri="{FF2B5EF4-FFF2-40B4-BE49-F238E27FC236}">
                <a16:creationId xmlns:a16="http://schemas.microsoft.com/office/drawing/2014/main" id="{EFF92B3F-C976-4C01-A7F0-B264BFF599BB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7138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PI'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B5FAF830-7FA7-4DC3-8FAA-373DCAE61B9A}"/>
              </a:ext>
            </a:extLst>
          </p:cNvPr>
          <p:cNvSpPr/>
          <p:nvPr/>
        </p:nvSpPr>
        <p:spPr>
          <a:xfrm>
            <a:off x="0" y="3808228"/>
            <a:ext cx="12192000" cy="30497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8" name="Rectangle: Diagonal Corners Rounded 27">
            <a:extLst>
              <a:ext uri="{FF2B5EF4-FFF2-40B4-BE49-F238E27FC236}">
                <a16:creationId xmlns:a16="http://schemas.microsoft.com/office/drawing/2014/main" id="{F26118D4-1726-413A-95A8-85DDD4CD9EA6}"/>
              </a:ext>
            </a:extLst>
          </p:cNvPr>
          <p:cNvSpPr/>
          <p:nvPr userDrawn="1"/>
        </p:nvSpPr>
        <p:spPr>
          <a:xfrm>
            <a:off x="1251044" y="4731525"/>
            <a:ext cx="1782706" cy="1111044"/>
          </a:xfrm>
          <a:prstGeom prst="round2Diag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rgbClr val="868686"/>
              </a:solidFill>
              <a:latin typeface="Poppins"/>
            </a:endParaRPr>
          </a:p>
        </p:txBody>
      </p:sp>
      <p:sp>
        <p:nvSpPr>
          <p:cNvPr id="29" name="Rectangle: Diagonal Corners Rounded 28">
            <a:extLst>
              <a:ext uri="{FF2B5EF4-FFF2-40B4-BE49-F238E27FC236}">
                <a16:creationId xmlns:a16="http://schemas.microsoft.com/office/drawing/2014/main" id="{77E9EAAB-0622-4B1A-9F0E-6ED371988F17}"/>
              </a:ext>
            </a:extLst>
          </p:cNvPr>
          <p:cNvSpPr/>
          <p:nvPr userDrawn="1"/>
        </p:nvSpPr>
        <p:spPr>
          <a:xfrm>
            <a:off x="3227846" y="4731525"/>
            <a:ext cx="1782706" cy="1111044"/>
          </a:xfrm>
          <a:prstGeom prst="round2Diag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rgbClr val="868686"/>
              </a:solidFill>
              <a:latin typeface="Poppins"/>
            </a:endParaRPr>
          </a:p>
        </p:txBody>
      </p:sp>
      <p:sp>
        <p:nvSpPr>
          <p:cNvPr id="30" name="Rectangle: Diagonal Corners Rounded 29">
            <a:extLst>
              <a:ext uri="{FF2B5EF4-FFF2-40B4-BE49-F238E27FC236}">
                <a16:creationId xmlns:a16="http://schemas.microsoft.com/office/drawing/2014/main" id="{33767D55-258C-4E69-BF37-6450B301C481}"/>
              </a:ext>
            </a:extLst>
          </p:cNvPr>
          <p:cNvSpPr/>
          <p:nvPr userDrawn="1"/>
        </p:nvSpPr>
        <p:spPr>
          <a:xfrm>
            <a:off x="5204648" y="4731525"/>
            <a:ext cx="1782706" cy="1111044"/>
          </a:xfrm>
          <a:prstGeom prst="round2Diag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rgbClr val="868686"/>
              </a:solidFill>
              <a:latin typeface="Poppins"/>
            </a:endParaRPr>
          </a:p>
        </p:txBody>
      </p:sp>
      <p:sp>
        <p:nvSpPr>
          <p:cNvPr id="31" name="Rectangle: Diagonal Corners Rounded 30">
            <a:extLst>
              <a:ext uri="{FF2B5EF4-FFF2-40B4-BE49-F238E27FC236}">
                <a16:creationId xmlns:a16="http://schemas.microsoft.com/office/drawing/2014/main" id="{CDD0F528-6428-46C7-A2DD-81D0A8DFF84C}"/>
              </a:ext>
            </a:extLst>
          </p:cNvPr>
          <p:cNvSpPr/>
          <p:nvPr userDrawn="1"/>
        </p:nvSpPr>
        <p:spPr>
          <a:xfrm>
            <a:off x="7181450" y="4731525"/>
            <a:ext cx="1782706" cy="1111044"/>
          </a:xfrm>
          <a:prstGeom prst="round2Diag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rgbClr val="868686"/>
              </a:solidFill>
              <a:latin typeface="Poppins"/>
            </a:endParaRPr>
          </a:p>
        </p:txBody>
      </p:sp>
      <p:sp>
        <p:nvSpPr>
          <p:cNvPr id="32" name="Rectangle: Diagonal Corners Rounded 31">
            <a:extLst>
              <a:ext uri="{FF2B5EF4-FFF2-40B4-BE49-F238E27FC236}">
                <a16:creationId xmlns:a16="http://schemas.microsoft.com/office/drawing/2014/main" id="{C850C8B9-4CCC-4235-80FB-870CBF01089C}"/>
              </a:ext>
            </a:extLst>
          </p:cNvPr>
          <p:cNvSpPr/>
          <p:nvPr userDrawn="1"/>
        </p:nvSpPr>
        <p:spPr>
          <a:xfrm>
            <a:off x="9158250" y="4731525"/>
            <a:ext cx="1782706" cy="1111044"/>
          </a:xfrm>
          <a:prstGeom prst="round2Diag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rgbClr val="868686"/>
              </a:solidFill>
              <a:latin typeface="Poppins"/>
            </a:endParaRPr>
          </a:p>
        </p:txBody>
      </p:sp>
      <p:sp>
        <p:nvSpPr>
          <p:cNvPr id="33" name="Rectangle: Diagonal Corners Rounded 32">
            <a:extLst>
              <a:ext uri="{FF2B5EF4-FFF2-40B4-BE49-F238E27FC236}">
                <a16:creationId xmlns:a16="http://schemas.microsoft.com/office/drawing/2014/main" id="{D6EA3ED2-8251-4D42-8FA7-B457AFC51E1B}"/>
              </a:ext>
            </a:extLst>
          </p:cNvPr>
          <p:cNvSpPr/>
          <p:nvPr userDrawn="1"/>
        </p:nvSpPr>
        <p:spPr>
          <a:xfrm>
            <a:off x="1251044" y="2148489"/>
            <a:ext cx="1782706" cy="1111044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>
              <a:solidFill>
                <a:srgbClr val="868686"/>
              </a:solidFill>
              <a:latin typeface="Poppins"/>
            </a:endParaRPr>
          </a:p>
        </p:txBody>
      </p:sp>
      <p:sp>
        <p:nvSpPr>
          <p:cNvPr id="34" name="Rectangle: Diagonal Corners Rounded 33">
            <a:extLst>
              <a:ext uri="{FF2B5EF4-FFF2-40B4-BE49-F238E27FC236}">
                <a16:creationId xmlns:a16="http://schemas.microsoft.com/office/drawing/2014/main" id="{B838E7B5-30D1-4186-AD94-C4D3F193D1C4}"/>
              </a:ext>
            </a:extLst>
          </p:cNvPr>
          <p:cNvSpPr/>
          <p:nvPr userDrawn="1"/>
        </p:nvSpPr>
        <p:spPr>
          <a:xfrm>
            <a:off x="3227845" y="2148489"/>
            <a:ext cx="1782706" cy="1111044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rgbClr val="868686"/>
              </a:solidFill>
              <a:latin typeface="Poppins"/>
            </a:endParaRPr>
          </a:p>
        </p:txBody>
      </p:sp>
      <p:sp>
        <p:nvSpPr>
          <p:cNvPr id="35" name="Rectangle: Diagonal Corners Rounded 34">
            <a:extLst>
              <a:ext uri="{FF2B5EF4-FFF2-40B4-BE49-F238E27FC236}">
                <a16:creationId xmlns:a16="http://schemas.microsoft.com/office/drawing/2014/main" id="{A856261A-FD7C-4FC4-81B5-7FECD8CA7059}"/>
              </a:ext>
            </a:extLst>
          </p:cNvPr>
          <p:cNvSpPr/>
          <p:nvPr userDrawn="1"/>
        </p:nvSpPr>
        <p:spPr>
          <a:xfrm>
            <a:off x="5204646" y="2148489"/>
            <a:ext cx="1782706" cy="1111044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rgbClr val="868686"/>
              </a:solidFill>
              <a:latin typeface="Poppins"/>
            </a:endParaRPr>
          </a:p>
        </p:txBody>
      </p:sp>
      <p:sp>
        <p:nvSpPr>
          <p:cNvPr id="36" name="Rectangle: Diagonal Corners Rounded 35">
            <a:extLst>
              <a:ext uri="{FF2B5EF4-FFF2-40B4-BE49-F238E27FC236}">
                <a16:creationId xmlns:a16="http://schemas.microsoft.com/office/drawing/2014/main" id="{54308A35-338E-48C1-8F51-5B5878C9DF73}"/>
              </a:ext>
            </a:extLst>
          </p:cNvPr>
          <p:cNvSpPr/>
          <p:nvPr userDrawn="1"/>
        </p:nvSpPr>
        <p:spPr>
          <a:xfrm>
            <a:off x="9158249" y="2148489"/>
            <a:ext cx="1782706" cy="1111044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rgbClr val="868686"/>
              </a:solidFill>
              <a:latin typeface="Poppins"/>
            </a:endParaRPr>
          </a:p>
        </p:txBody>
      </p:sp>
      <p:sp>
        <p:nvSpPr>
          <p:cNvPr id="37" name="Rectangle: Diagonal Corners Rounded 36">
            <a:extLst>
              <a:ext uri="{FF2B5EF4-FFF2-40B4-BE49-F238E27FC236}">
                <a16:creationId xmlns:a16="http://schemas.microsoft.com/office/drawing/2014/main" id="{D0293817-522B-4354-A2CF-CC354A469150}"/>
              </a:ext>
            </a:extLst>
          </p:cNvPr>
          <p:cNvSpPr/>
          <p:nvPr userDrawn="1"/>
        </p:nvSpPr>
        <p:spPr>
          <a:xfrm>
            <a:off x="7181447" y="2148489"/>
            <a:ext cx="1782706" cy="1111044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rgbClr val="868686"/>
              </a:solidFill>
              <a:latin typeface="Poppins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B5B0DD0-DECC-4F75-B35A-B7630C21655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6" name="Connecteur droit 10">
            <a:extLst>
              <a:ext uri="{FF2B5EF4-FFF2-40B4-BE49-F238E27FC236}">
                <a16:creationId xmlns:a16="http://schemas.microsoft.com/office/drawing/2014/main" id="{9CC430C4-6F16-41EB-A6D1-8BAB42DBFADB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>
            <a:extLst>
              <a:ext uri="{FF2B5EF4-FFF2-40B4-BE49-F238E27FC236}">
                <a16:creationId xmlns:a16="http://schemas.microsoft.com/office/drawing/2014/main" id="{7E6C8307-6742-42F3-AE8B-11CCC67DA6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>
            <a:spAutoFit/>
          </a:bodyPr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2A942568-64A1-4A5D-94AE-5DB3FB83BD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en-US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Sous-titre de la slide</a:t>
            </a:r>
          </a:p>
        </p:txBody>
      </p:sp>
      <p:grpSp>
        <p:nvGrpSpPr>
          <p:cNvPr id="38" name="Graphic 2">
            <a:extLst>
              <a:ext uri="{FF2B5EF4-FFF2-40B4-BE49-F238E27FC236}">
                <a16:creationId xmlns:a16="http://schemas.microsoft.com/office/drawing/2014/main" id="{651090D3-AAE0-4EDB-847E-202B534CBADC}"/>
              </a:ext>
            </a:extLst>
          </p:cNvPr>
          <p:cNvGrpSpPr/>
          <p:nvPr userDrawn="1"/>
        </p:nvGrpSpPr>
        <p:grpSpPr>
          <a:xfrm>
            <a:off x="5786491" y="3513561"/>
            <a:ext cx="619018" cy="619018"/>
            <a:chOff x="5964233" y="3297233"/>
            <a:chExt cx="619018" cy="619018"/>
          </a:xfrm>
          <a:noFill/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512B3B7-C2EE-4619-AF3A-00019E6ACCC3}"/>
                </a:ext>
              </a:extLst>
            </p:cNvPr>
            <p:cNvSpPr/>
            <p:nvPr/>
          </p:nvSpPr>
          <p:spPr>
            <a:xfrm>
              <a:off x="5964233" y="3297233"/>
              <a:ext cx="619018" cy="619018"/>
            </a:xfrm>
            <a:custGeom>
              <a:avLst/>
              <a:gdLst>
                <a:gd name="connsiteX0" fmla="*/ 619018 w 619018"/>
                <a:gd name="connsiteY0" fmla="*/ 309509 h 619018"/>
                <a:gd name="connsiteX1" fmla="*/ 309509 w 619018"/>
                <a:gd name="connsiteY1" fmla="*/ 619018 h 619018"/>
                <a:gd name="connsiteX2" fmla="*/ 0 w 619018"/>
                <a:gd name="connsiteY2" fmla="*/ 309509 h 619018"/>
                <a:gd name="connsiteX3" fmla="*/ 309509 w 619018"/>
                <a:gd name="connsiteY3" fmla="*/ 0 h 619018"/>
                <a:gd name="connsiteX4" fmla="*/ 619018 w 619018"/>
                <a:gd name="connsiteY4" fmla="*/ 309509 h 61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018" h="619018">
                  <a:moveTo>
                    <a:pt x="619018" y="309509"/>
                  </a:moveTo>
                  <a:cubicBezTo>
                    <a:pt x="619018" y="480446"/>
                    <a:pt x="480446" y="619018"/>
                    <a:pt x="309509" y="619018"/>
                  </a:cubicBezTo>
                  <a:cubicBezTo>
                    <a:pt x="138572" y="619018"/>
                    <a:pt x="0" y="480446"/>
                    <a:pt x="0" y="309509"/>
                  </a:cubicBezTo>
                  <a:cubicBezTo>
                    <a:pt x="0" y="138572"/>
                    <a:pt x="138572" y="0"/>
                    <a:pt x="309509" y="0"/>
                  </a:cubicBezTo>
                  <a:cubicBezTo>
                    <a:pt x="480446" y="0"/>
                    <a:pt x="619018" y="138572"/>
                    <a:pt x="619018" y="309509"/>
                  </a:cubicBezTo>
                  <a:close/>
                </a:path>
              </a:pathLst>
            </a:custGeom>
            <a:solidFill>
              <a:srgbClr val="FFFFFF"/>
            </a:solidFill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873B867-ADA3-4F8A-9C03-FF4BB63EB8A8}"/>
                </a:ext>
              </a:extLst>
            </p:cNvPr>
            <p:cNvSpPr/>
            <p:nvPr/>
          </p:nvSpPr>
          <p:spPr>
            <a:xfrm>
              <a:off x="6273743" y="3421037"/>
              <a:ext cx="20633" cy="371410"/>
            </a:xfrm>
            <a:custGeom>
              <a:avLst/>
              <a:gdLst>
                <a:gd name="connsiteX0" fmla="*/ 0 w 20633"/>
                <a:gd name="connsiteY0" fmla="*/ 0 h 371410"/>
                <a:gd name="connsiteX1" fmla="*/ 0 w 20633"/>
                <a:gd name="connsiteY1" fmla="*/ 371411 h 371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633" h="371410">
                  <a:moveTo>
                    <a:pt x="0" y="0"/>
                  </a:moveTo>
                  <a:lnTo>
                    <a:pt x="0" y="371411"/>
                  </a:lnTo>
                </a:path>
              </a:pathLst>
            </a:custGeom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C89625-E466-493C-9CB9-15C0AFBC3868}"/>
                </a:ext>
              </a:extLst>
            </p:cNvPr>
            <p:cNvSpPr/>
            <p:nvPr/>
          </p:nvSpPr>
          <p:spPr>
            <a:xfrm>
              <a:off x="6129305" y="3648010"/>
              <a:ext cx="288875" cy="144437"/>
            </a:xfrm>
            <a:custGeom>
              <a:avLst/>
              <a:gdLst>
                <a:gd name="connsiteX0" fmla="*/ 288875 w 288875"/>
                <a:gd name="connsiteY0" fmla="*/ 0 h 144437"/>
                <a:gd name="connsiteX1" fmla="*/ 144438 w 288875"/>
                <a:gd name="connsiteY1" fmla="*/ 144438 h 144437"/>
                <a:gd name="connsiteX2" fmla="*/ 0 w 288875"/>
                <a:gd name="connsiteY2" fmla="*/ 0 h 144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8875" h="144437">
                  <a:moveTo>
                    <a:pt x="288875" y="0"/>
                  </a:moveTo>
                  <a:lnTo>
                    <a:pt x="144438" y="144438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8" name="Text Placeholder 69">
            <a:extLst>
              <a:ext uri="{FF2B5EF4-FFF2-40B4-BE49-F238E27FC236}">
                <a16:creationId xmlns:a16="http://schemas.microsoft.com/office/drawing/2014/main" id="{4EA35C1B-EBB2-429B-9A7E-3C53948CAF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51044" y="4316284"/>
            <a:ext cx="6183816" cy="251607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49" name="Text Placeholder 69">
            <a:extLst>
              <a:ext uri="{FF2B5EF4-FFF2-40B4-BE49-F238E27FC236}">
                <a16:creationId xmlns:a16="http://schemas.microsoft.com/office/drawing/2014/main" id="{6F8A6927-3FF8-42BB-B923-BD01B22F4C0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26799" y="5175222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50" name="Text Placeholder 69">
            <a:extLst>
              <a:ext uri="{FF2B5EF4-FFF2-40B4-BE49-F238E27FC236}">
                <a16:creationId xmlns:a16="http://schemas.microsoft.com/office/drawing/2014/main" id="{B2D1C5D8-73E9-4056-8503-8C00AD4870F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403601" y="5175222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51" name="Text Placeholder 69">
            <a:extLst>
              <a:ext uri="{FF2B5EF4-FFF2-40B4-BE49-F238E27FC236}">
                <a16:creationId xmlns:a16="http://schemas.microsoft.com/office/drawing/2014/main" id="{4C4F0B0C-B8D1-45B7-A259-627C8F17977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380403" y="5175222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52" name="Text Placeholder 69">
            <a:extLst>
              <a:ext uri="{FF2B5EF4-FFF2-40B4-BE49-F238E27FC236}">
                <a16:creationId xmlns:a16="http://schemas.microsoft.com/office/drawing/2014/main" id="{705ACE1C-A0AD-44F4-AE93-B55EEC7DD63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357205" y="5175222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53" name="Text Placeholder 69">
            <a:extLst>
              <a:ext uri="{FF2B5EF4-FFF2-40B4-BE49-F238E27FC236}">
                <a16:creationId xmlns:a16="http://schemas.microsoft.com/office/drawing/2014/main" id="{7170821B-9F3D-4CFA-95E5-7D84A953D0E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34005" y="5175222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56" name="Text Placeholder 69">
            <a:extLst>
              <a:ext uri="{FF2B5EF4-FFF2-40B4-BE49-F238E27FC236}">
                <a16:creationId xmlns:a16="http://schemas.microsoft.com/office/drawing/2014/main" id="{BF07D586-23A7-4DBA-9F5D-A1924918A26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51044" y="1736635"/>
            <a:ext cx="6183816" cy="251607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57" name="Text Placeholder 69">
            <a:extLst>
              <a:ext uri="{FF2B5EF4-FFF2-40B4-BE49-F238E27FC236}">
                <a16:creationId xmlns:a16="http://schemas.microsoft.com/office/drawing/2014/main" id="{8FB3B6F5-9C2F-4627-887D-6AE9D052043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426799" y="2592186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58" name="Text Placeholder 69">
            <a:extLst>
              <a:ext uri="{FF2B5EF4-FFF2-40B4-BE49-F238E27FC236}">
                <a16:creationId xmlns:a16="http://schemas.microsoft.com/office/drawing/2014/main" id="{1E2059F6-AFC0-4E5A-99CE-69CB4F21F4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03601" y="2592186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59" name="Text Placeholder 69">
            <a:extLst>
              <a:ext uri="{FF2B5EF4-FFF2-40B4-BE49-F238E27FC236}">
                <a16:creationId xmlns:a16="http://schemas.microsoft.com/office/drawing/2014/main" id="{D79E03AC-D7EA-4BB9-B845-D1DEFED0905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380403" y="2592186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60" name="Text Placeholder 69">
            <a:extLst>
              <a:ext uri="{FF2B5EF4-FFF2-40B4-BE49-F238E27FC236}">
                <a16:creationId xmlns:a16="http://schemas.microsoft.com/office/drawing/2014/main" id="{FD06AB18-46AD-465C-9538-AD31414D71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357205" y="2592186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61" name="Text Placeholder 69">
            <a:extLst>
              <a:ext uri="{FF2B5EF4-FFF2-40B4-BE49-F238E27FC236}">
                <a16:creationId xmlns:a16="http://schemas.microsoft.com/office/drawing/2014/main" id="{C1C2A275-7578-4224-A82B-C4402787070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334005" y="2592186"/>
            <a:ext cx="1431196" cy="223651"/>
          </a:xfrm>
        </p:spPr>
        <p:txBody>
          <a:bodyPr wrap="square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err="1"/>
              <a:t>texte</a:t>
            </a:r>
            <a:endParaRPr lang="en-US"/>
          </a:p>
        </p:txBody>
      </p:sp>
      <p:sp>
        <p:nvSpPr>
          <p:cNvPr id="25" name="Rectangle: Single Corner Rounded 24">
            <a:extLst>
              <a:ext uri="{FF2B5EF4-FFF2-40B4-BE49-F238E27FC236}">
                <a16:creationId xmlns:a16="http://schemas.microsoft.com/office/drawing/2014/main" id="{3AA3854C-A958-4EC2-9308-C0E2AD7BFCC1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6" name="ZoneTexte 24">
            <a:extLst>
              <a:ext uri="{FF2B5EF4-FFF2-40B4-BE49-F238E27FC236}">
                <a16:creationId xmlns:a16="http://schemas.microsoft.com/office/drawing/2014/main" id="{EFF92B3F-C976-4C01-A7F0-B264BFF599BB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28133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PIs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94029367-5940-421B-8055-B5481129655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3556D48-6D89-48D9-85FC-2C497FAD8C3E}"/>
              </a:ext>
            </a:extLst>
          </p:cNvPr>
          <p:cNvSpPr/>
          <p:nvPr userDrawn="1"/>
        </p:nvSpPr>
        <p:spPr>
          <a:xfrm>
            <a:off x="595396" y="2032000"/>
            <a:ext cx="2648178" cy="4241801"/>
          </a:xfrm>
          <a:prstGeom prst="roundRect">
            <a:avLst>
              <a:gd name="adj" fmla="val 3929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25DD1D0-B1F6-4B99-8F7A-EDC90488955B}"/>
              </a:ext>
            </a:extLst>
          </p:cNvPr>
          <p:cNvSpPr/>
          <p:nvPr userDrawn="1"/>
        </p:nvSpPr>
        <p:spPr>
          <a:xfrm>
            <a:off x="3382414" y="2032000"/>
            <a:ext cx="2648178" cy="4241801"/>
          </a:xfrm>
          <a:prstGeom prst="roundRect">
            <a:avLst>
              <a:gd name="adj" fmla="val 3929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B089EA8-860B-45EA-8B14-F078E940F9DD}"/>
              </a:ext>
            </a:extLst>
          </p:cNvPr>
          <p:cNvSpPr/>
          <p:nvPr userDrawn="1"/>
        </p:nvSpPr>
        <p:spPr>
          <a:xfrm>
            <a:off x="6169430" y="2032000"/>
            <a:ext cx="2648178" cy="4241801"/>
          </a:xfrm>
          <a:prstGeom prst="roundRect">
            <a:avLst>
              <a:gd name="adj" fmla="val 3929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D811C54-AE8D-49D7-94F0-6DB975027855}"/>
              </a:ext>
            </a:extLst>
          </p:cNvPr>
          <p:cNvSpPr/>
          <p:nvPr userDrawn="1"/>
        </p:nvSpPr>
        <p:spPr>
          <a:xfrm>
            <a:off x="8956448" y="2032000"/>
            <a:ext cx="2648178" cy="4241801"/>
          </a:xfrm>
          <a:prstGeom prst="roundRect">
            <a:avLst>
              <a:gd name="adj" fmla="val 3929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" name="Connecteur droit 10">
            <a:extLst>
              <a:ext uri="{FF2B5EF4-FFF2-40B4-BE49-F238E27FC236}">
                <a16:creationId xmlns:a16="http://schemas.microsoft.com/office/drawing/2014/main" id="{BD869E78-0BD6-42E5-865F-112DC19F61E4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E0B0477A-019C-4E41-A2AF-81931B273D90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>
            <a:spAutoFit/>
          </a:bodyPr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A5931B0D-EEDC-42B3-A320-2C6C5529F652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en-US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Sous-titre de la slide</a:t>
            </a:r>
          </a:p>
        </p:txBody>
      </p:sp>
      <p:sp>
        <p:nvSpPr>
          <p:cNvPr id="8" name="Rectangle: Single Corner Rounded 7">
            <a:extLst>
              <a:ext uri="{FF2B5EF4-FFF2-40B4-BE49-F238E27FC236}">
                <a16:creationId xmlns:a16="http://schemas.microsoft.com/office/drawing/2014/main" id="{3AEFEFB6-F10C-4E28-B329-00D5EB72F476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9" name="ZoneTexte 24">
            <a:extLst>
              <a:ext uri="{FF2B5EF4-FFF2-40B4-BE49-F238E27FC236}">
                <a16:creationId xmlns:a16="http://schemas.microsoft.com/office/drawing/2014/main" id="{3EE2BF2B-FFC4-4D23-938F-FE01E62D4C45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0" name="Text Placeholder 69">
            <a:extLst>
              <a:ext uri="{FF2B5EF4-FFF2-40B4-BE49-F238E27FC236}">
                <a16:creationId xmlns:a16="http://schemas.microsoft.com/office/drawing/2014/main" id="{00FB2B69-6BB3-4188-8237-8B29A302915F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876597" y="2277467"/>
            <a:ext cx="2085777" cy="615040"/>
          </a:xfrm>
        </p:spPr>
        <p:txBody>
          <a:bodyPr wrap="square" anchor="b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4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11" name="Text Placeholder 69">
            <a:extLst>
              <a:ext uri="{FF2B5EF4-FFF2-40B4-BE49-F238E27FC236}">
                <a16:creationId xmlns:a16="http://schemas.microsoft.com/office/drawing/2014/main" id="{68B21DAF-6838-4A94-865E-7A8DC944C1B4}"/>
              </a:ext>
            </a:extLst>
          </p:cNvPr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876597" y="2942798"/>
            <a:ext cx="2085777" cy="389594"/>
          </a:xfrm>
        </p:spPr>
        <p:txBody>
          <a:bodyPr wrap="square" anchor="t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br>
              <a:rPr lang="en-US"/>
            </a:br>
            <a:r>
              <a:rPr lang="en-US"/>
              <a:t>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2" name="Text Placeholder 69">
            <a:extLst>
              <a:ext uri="{FF2B5EF4-FFF2-40B4-BE49-F238E27FC236}">
                <a16:creationId xmlns:a16="http://schemas.microsoft.com/office/drawing/2014/main" id="{0BC61322-3B1E-41B3-B2C1-C6CB043C6675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876597" y="3605825"/>
            <a:ext cx="2085777" cy="2426675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20000"/>
              </a:lnSpc>
              <a:spcBef>
                <a:spcPts val="1200"/>
              </a:spcBef>
              <a:buNone/>
              <a:defRPr sz="11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3" name="Text Placeholder 69">
            <a:extLst>
              <a:ext uri="{FF2B5EF4-FFF2-40B4-BE49-F238E27FC236}">
                <a16:creationId xmlns:a16="http://schemas.microsoft.com/office/drawing/2014/main" id="{6D28BA7B-9C25-45A7-A9C3-001364B596D6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663615" y="2277467"/>
            <a:ext cx="2085777" cy="615040"/>
          </a:xfrm>
        </p:spPr>
        <p:txBody>
          <a:bodyPr wrap="square" anchor="b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4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14" name="Text Placeholder 69">
            <a:extLst>
              <a:ext uri="{FF2B5EF4-FFF2-40B4-BE49-F238E27FC236}">
                <a16:creationId xmlns:a16="http://schemas.microsoft.com/office/drawing/2014/main" id="{C5D161DA-4A91-4EEF-A78F-AF3F491F0EDD}"/>
              </a:ext>
            </a:extLst>
          </p:cNvPr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663615" y="2942798"/>
            <a:ext cx="2085777" cy="389594"/>
          </a:xfrm>
        </p:spPr>
        <p:txBody>
          <a:bodyPr wrap="square" anchor="t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br>
              <a:rPr lang="en-US"/>
            </a:br>
            <a:r>
              <a:rPr lang="en-US"/>
              <a:t>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5" name="Text Placeholder 69">
            <a:extLst>
              <a:ext uri="{FF2B5EF4-FFF2-40B4-BE49-F238E27FC236}">
                <a16:creationId xmlns:a16="http://schemas.microsoft.com/office/drawing/2014/main" id="{47D72BB0-BA06-4C42-99F2-E2CF813C380A}"/>
              </a:ext>
            </a:extLst>
          </p:cNvPr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3663615" y="3605825"/>
            <a:ext cx="2085777" cy="2426675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20000"/>
              </a:lnSpc>
              <a:spcBef>
                <a:spcPts val="1200"/>
              </a:spcBef>
              <a:buNone/>
              <a:defRPr sz="11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6" name="Text Placeholder 69">
            <a:extLst>
              <a:ext uri="{FF2B5EF4-FFF2-40B4-BE49-F238E27FC236}">
                <a16:creationId xmlns:a16="http://schemas.microsoft.com/office/drawing/2014/main" id="{E7207814-21B3-44B2-AACE-47279E293EA8}"/>
              </a:ext>
            </a:extLst>
          </p:cNvPr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450631" y="2277467"/>
            <a:ext cx="2085777" cy="615040"/>
          </a:xfrm>
        </p:spPr>
        <p:txBody>
          <a:bodyPr wrap="square" anchor="b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4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17" name="Text Placeholder 69">
            <a:extLst>
              <a:ext uri="{FF2B5EF4-FFF2-40B4-BE49-F238E27FC236}">
                <a16:creationId xmlns:a16="http://schemas.microsoft.com/office/drawing/2014/main" id="{4F3F6383-791A-4D05-9103-8D23AC99C722}"/>
              </a:ext>
            </a:extLst>
          </p:cNvPr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450631" y="2942798"/>
            <a:ext cx="2085777" cy="389594"/>
          </a:xfrm>
        </p:spPr>
        <p:txBody>
          <a:bodyPr wrap="square" anchor="t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br>
              <a:rPr lang="en-US"/>
            </a:br>
            <a:r>
              <a:rPr lang="en-US"/>
              <a:t>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8" name="Text Placeholder 69">
            <a:extLst>
              <a:ext uri="{FF2B5EF4-FFF2-40B4-BE49-F238E27FC236}">
                <a16:creationId xmlns:a16="http://schemas.microsoft.com/office/drawing/2014/main" id="{1502FE13-8B7F-4501-9264-CAAEF69404C3}"/>
              </a:ext>
            </a:extLst>
          </p:cNvPr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450631" y="3605825"/>
            <a:ext cx="2085777" cy="2426675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20000"/>
              </a:lnSpc>
              <a:spcBef>
                <a:spcPts val="1200"/>
              </a:spcBef>
              <a:buNone/>
              <a:defRPr sz="11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9" name="Text Placeholder 69">
            <a:extLst>
              <a:ext uri="{FF2B5EF4-FFF2-40B4-BE49-F238E27FC236}">
                <a16:creationId xmlns:a16="http://schemas.microsoft.com/office/drawing/2014/main" id="{3F30EF22-7AE3-4E56-8EF0-3B1C67EAD838}"/>
              </a:ext>
            </a:extLst>
          </p:cNvPr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9237649" y="2277467"/>
            <a:ext cx="2085777" cy="615040"/>
          </a:xfrm>
        </p:spPr>
        <p:txBody>
          <a:bodyPr wrap="square" anchor="b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4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20" name="Text Placeholder 69">
            <a:extLst>
              <a:ext uri="{FF2B5EF4-FFF2-40B4-BE49-F238E27FC236}">
                <a16:creationId xmlns:a16="http://schemas.microsoft.com/office/drawing/2014/main" id="{885BE863-A076-48A8-A372-8C2B26F6522C}"/>
              </a:ext>
            </a:extLst>
          </p:cNvPr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9237649" y="2942798"/>
            <a:ext cx="2085777" cy="389594"/>
          </a:xfrm>
        </p:spPr>
        <p:txBody>
          <a:bodyPr wrap="square" anchor="t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br>
              <a:rPr lang="en-US"/>
            </a:br>
            <a:r>
              <a:rPr lang="en-US"/>
              <a:t>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21" name="Text Placeholder 69">
            <a:extLst>
              <a:ext uri="{FF2B5EF4-FFF2-40B4-BE49-F238E27FC236}">
                <a16:creationId xmlns:a16="http://schemas.microsoft.com/office/drawing/2014/main" id="{60DE6A12-1435-44E2-8D22-CBA709650B94}"/>
              </a:ext>
            </a:extLst>
          </p:cNvPr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9237649" y="3605825"/>
            <a:ext cx="2085777" cy="2426675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20000"/>
              </a:lnSpc>
              <a:spcBef>
                <a:spcPts val="1200"/>
              </a:spcBef>
              <a:buNone/>
              <a:defRPr sz="11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4230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PIs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94029367-5940-421B-8055-B5481129655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3556D48-6D89-48D9-85FC-2C497FAD8C3E}"/>
              </a:ext>
            </a:extLst>
          </p:cNvPr>
          <p:cNvSpPr/>
          <p:nvPr userDrawn="1"/>
        </p:nvSpPr>
        <p:spPr>
          <a:xfrm>
            <a:off x="595396" y="2032000"/>
            <a:ext cx="2648178" cy="4241801"/>
          </a:xfrm>
          <a:prstGeom prst="roundRect">
            <a:avLst>
              <a:gd name="adj" fmla="val 392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>
              <a:solidFill>
                <a:schemeClr val="accent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25DD1D0-B1F6-4B99-8F7A-EDC90488955B}"/>
              </a:ext>
            </a:extLst>
          </p:cNvPr>
          <p:cNvSpPr/>
          <p:nvPr userDrawn="1"/>
        </p:nvSpPr>
        <p:spPr>
          <a:xfrm>
            <a:off x="3382414" y="2032000"/>
            <a:ext cx="2648178" cy="4241801"/>
          </a:xfrm>
          <a:prstGeom prst="roundRect">
            <a:avLst>
              <a:gd name="adj" fmla="val 392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B089EA8-860B-45EA-8B14-F078E940F9DD}"/>
              </a:ext>
            </a:extLst>
          </p:cNvPr>
          <p:cNvSpPr/>
          <p:nvPr userDrawn="1"/>
        </p:nvSpPr>
        <p:spPr>
          <a:xfrm>
            <a:off x="6169430" y="2032000"/>
            <a:ext cx="2648178" cy="4241801"/>
          </a:xfrm>
          <a:prstGeom prst="roundRect">
            <a:avLst>
              <a:gd name="adj" fmla="val 3929"/>
            </a:avLst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D811C54-AE8D-49D7-94F0-6DB975027855}"/>
              </a:ext>
            </a:extLst>
          </p:cNvPr>
          <p:cNvSpPr/>
          <p:nvPr userDrawn="1"/>
        </p:nvSpPr>
        <p:spPr>
          <a:xfrm>
            <a:off x="8956448" y="2032000"/>
            <a:ext cx="2648178" cy="4241801"/>
          </a:xfrm>
          <a:prstGeom prst="roundRect">
            <a:avLst>
              <a:gd name="adj" fmla="val 3929"/>
            </a:avLst>
          </a:prstGeom>
          <a:solidFill>
            <a:srgbClr val="8DD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" name="Connecteur droit 10">
            <a:extLst>
              <a:ext uri="{FF2B5EF4-FFF2-40B4-BE49-F238E27FC236}">
                <a16:creationId xmlns:a16="http://schemas.microsoft.com/office/drawing/2014/main" id="{BD869E78-0BD6-42E5-865F-112DC19F61E4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E0B0477A-019C-4E41-A2AF-81931B273D90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>
            <a:spAutoFit/>
          </a:bodyPr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A5931B0D-EEDC-42B3-A320-2C6C5529F652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en-US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Sous-titre de la slide</a:t>
            </a:r>
          </a:p>
        </p:txBody>
      </p:sp>
      <p:sp>
        <p:nvSpPr>
          <p:cNvPr id="8" name="Rectangle: Single Corner Rounded 7">
            <a:extLst>
              <a:ext uri="{FF2B5EF4-FFF2-40B4-BE49-F238E27FC236}">
                <a16:creationId xmlns:a16="http://schemas.microsoft.com/office/drawing/2014/main" id="{3AEFEFB6-F10C-4E28-B329-00D5EB72F476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9" name="ZoneTexte 24">
            <a:extLst>
              <a:ext uri="{FF2B5EF4-FFF2-40B4-BE49-F238E27FC236}">
                <a16:creationId xmlns:a16="http://schemas.microsoft.com/office/drawing/2014/main" id="{3EE2BF2B-FFC4-4D23-938F-FE01E62D4C45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0" name="Text Placeholder 69">
            <a:extLst>
              <a:ext uri="{FF2B5EF4-FFF2-40B4-BE49-F238E27FC236}">
                <a16:creationId xmlns:a16="http://schemas.microsoft.com/office/drawing/2014/main" id="{00FB2B69-6BB3-4188-8237-8B29A302915F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876597" y="2277467"/>
            <a:ext cx="2085777" cy="615040"/>
          </a:xfrm>
        </p:spPr>
        <p:txBody>
          <a:bodyPr wrap="square" anchor="b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4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11" name="Text Placeholder 69">
            <a:extLst>
              <a:ext uri="{FF2B5EF4-FFF2-40B4-BE49-F238E27FC236}">
                <a16:creationId xmlns:a16="http://schemas.microsoft.com/office/drawing/2014/main" id="{68B21DAF-6838-4A94-865E-7A8DC944C1B4}"/>
              </a:ext>
            </a:extLst>
          </p:cNvPr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876597" y="2942798"/>
            <a:ext cx="2085777" cy="389594"/>
          </a:xfrm>
        </p:spPr>
        <p:txBody>
          <a:bodyPr wrap="square" anchor="t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br>
              <a:rPr lang="en-US"/>
            </a:br>
            <a:r>
              <a:rPr lang="en-US"/>
              <a:t>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2" name="Text Placeholder 69">
            <a:extLst>
              <a:ext uri="{FF2B5EF4-FFF2-40B4-BE49-F238E27FC236}">
                <a16:creationId xmlns:a16="http://schemas.microsoft.com/office/drawing/2014/main" id="{0BC61322-3B1E-41B3-B2C1-C6CB043C6675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876597" y="3605825"/>
            <a:ext cx="2085777" cy="2426675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20000"/>
              </a:lnSpc>
              <a:spcBef>
                <a:spcPts val="1200"/>
              </a:spcBef>
              <a:buNone/>
              <a:defRPr sz="11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3" name="Text Placeholder 69">
            <a:extLst>
              <a:ext uri="{FF2B5EF4-FFF2-40B4-BE49-F238E27FC236}">
                <a16:creationId xmlns:a16="http://schemas.microsoft.com/office/drawing/2014/main" id="{6D28BA7B-9C25-45A7-A9C3-001364B596D6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663615" y="2277467"/>
            <a:ext cx="2085777" cy="615040"/>
          </a:xfrm>
        </p:spPr>
        <p:txBody>
          <a:bodyPr wrap="square" anchor="b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44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14" name="Text Placeholder 69">
            <a:extLst>
              <a:ext uri="{FF2B5EF4-FFF2-40B4-BE49-F238E27FC236}">
                <a16:creationId xmlns:a16="http://schemas.microsoft.com/office/drawing/2014/main" id="{C5D161DA-4A91-4EEF-A78F-AF3F491F0EDD}"/>
              </a:ext>
            </a:extLst>
          </p:cNvPr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663615" y="2942798"/>
            <a:ext cx="2085777" cy="389594"/>
          </a:xfrm>
        </p:spPr>
        <p:txBody>
          <a:bodyPr wrap="square" anchor="t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br>
              <a:rPr lang="en-US"/>
            </a:br>
            <a:r>
              <a:rPr lang="en-US"/>
              <a:t>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5" name="Text Placeholder 69">
            <a:extLst>
              <a:ext uri="{FF2B5EF4-FFF2-40B4-BE49-F238E27FC236}">
                <a16:creationId xmlns:a16="http://schemas.microsoft.com/office/drawing/2014/main" id="{47D72BB0-BA06-4C42-99F2-E2CF813C380A}"/>
              </a:ext>
            </a:extLst>
          </p:cNvPr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3663615" y="3605825"/>
            <a:ext cx="2085777" cy="2426675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20000"/>
              </a:lnSpc>
              <a:spcBef>
                <a:spcPts val="1200"/>
              </a:spcBef>
              <a:buNone/>
              <a:defRPr sz="110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6" name="Text Placeholder 69">
            <a:extLst>
              <a:ext uri="{FF2B5EF4-FFF2-40B4-BE49-F238E27FC236}">
                <a16:creationId xmlns:a16="http://schemas.microsoft.com/office/drawing/2014/main" id="{E7207814-21B3-44B2-AACE-47279E293EA8}"/>
              </a:ext>
            </a:extLst>
          </p:cNvPr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450631" y="2277467"/>
            <a:ext cx="2085777" cy="615040"/>
          </a:xfrm>
        </p:spPr>
        <p:txBody>
          <a:bodyPr wrap="square" anchor="b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4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17" name="Text Placeholder 69">
            <a:extLst>
              <a:ext uri="{FF2B5EF4-FFF2-40B4-BE49-F238E27FC236}">
                <a16:creationId xmlns:a16="http://schemas.microsoft.com/office/drawing/2014/main" id="{4F3F6383-791A-4D05-9103-8D23AC99C722}"/>
              </a:ext>
            </a:extLst>
          </p:cNvPr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450631" y="2942798"/>
            <a:ext cx="2085777" cy="389594"/>
          </a:xfrm>
        </p:spPr>
        <p:txBody>
          <a:bodyPr wrap="square" anchor="t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br>
              <a:rPr lang="en-US"/>
            </a:br>
            <a:r>
              <a:rPr lang="en-US"/>
              <a:t>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8" name="Text Placeholder 69">
            <a:extLst>
              <a:ext uri="{FF2B5EF4-FFF2-40B4-BE49-F238E27FC236}">
                <a16:creationId xmlns:a16="http://schemas.microsoft.com/office/drawing/2014/main" id="{1502FE13-8B7F-4501-9264-CAAEF69404C3}"/>
              </a:ext>
            </a:extLst>
          </p:cNvPr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450631" y="3605825"/>
            <a:ext cx="2085777" cy="2426675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20000"/>
              </a:lnSpc>
              <a:spcBef>
                <a:spcPts val="1200"/>
              </a:spcBef>
              <a:buNone/>
              <a:defRPr sz="11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9" name="Text Placeholder 69">
            <a:extLst>
              <a:ext uri="{FF2B5EF4-FFF2-40B4-BE49-F238E27FC236}">
                <a16:creationId xmlns:a16="http://schemas.microsoft.com/office/drawing/2014/main" id="{3F30EF22-7AE3-4E56-8EF0-3B1C67EAD838}"/>
              </a:ext>
            </a:extLst>
          </p:cNvPr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9237649" y="2277467"/>
            <a:ext cx="2085777" cy="615040"/>
          </a:xfrm>
        </p:spPr>
        <p:txBody>
          <a:bodyPr wrap="square" anchor="b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44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20" name="Text Placeholder 69">
            <a:extLst>
              <a:ext uri="{FF2B5EF4-FFF2-40B4-BE49-F238E27FC236}">
                <a16:creationId xmlns:a16="http://schemas.microsoft.com/office/drawing/2014/main" id="{885BE863-A076-48A8-A372-8C2B26F6522C}"/>
              </a:ext>
            </a:extLst>
          </p:cNvPr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9237649" y="2942798"/>
            <a:ext cx="2085777" cy="389594"/>
          </a:xfrm>
        </p:spPr>
        <p:txBody>
          <a:bodyPr wrap="square" anchor="t" anchorCtr="0">
            <a:sp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br>
              <a:rPr lang="en-US"/>
            </a:br>
            <a:r>
              <a:rPr lang="en-US"/>
              <a:t>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21" name="Text Placeholder 69">
            <a:extLst>
              <a:ext uri="{FF2B5EF4-FFF2-40B4-BE49-F238E27FC236}">
                <a16:creationId xmlns:a16="http://schemas.microsoft.com/office/drawing/2014/main" id="{60DE6A12-1435-44E2-8D22-CBA709650B94}"/>
              </a:ext>
            </a:extLst>
          </p:cNvPr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9237649" y="3605825"/>
            <a:ext cx="2085777" cy="2426675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20000"/>
              </a:lnSpc>
              <a:spcBef>
                <a:spcPts val="1200"/>
              </a:spcBef>
              <a:buNone/>
              <a:defRPr sz="110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6141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 + KPIs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0FD412F-F596-4F37-A225-6A72F3BAD2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5F9FF37-40AA-4AB2-B1A8-F05F7F6219C2}"/>
              </a:ext>
            </a:extLst>
          </p:cNvPr>
          <p:cNvSpPr/>
          <p:nvPr/>
        </p:nvSpPr>
        <p:spPr>
          <a:xfrm>
            <a:off x="8372086" y="1971785"/>
            <a:ext cx="3232539" cy="978010"/>
          </a:xfrm>
          <a:prstGeom prst="roundRect">
            <a:avLst>
              <a:gd name="adj" fmla="val 10263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712BA4C-9F5F-4A0E-AC1C-9FE0F0021CE4}"/>
              </a:ext>
            </a:extLst>
          </p:cNvPr>
          <p:cNvSpPr/>
          <p:nvPr/>
        </p:nvSpPr>
        <p:spPr>
          <a:xfrm>
            <a:off x="8372086" y="3080285"/>
            <a:ext cx="3232539" cy="978010"/>
          </a:xfrm>
          <a:prstGeom prst="roundRect">
            <a:avLst>
              <a:gd name="adj" fmla="val 1026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72EBBE7-09E1-4C4B-B99E-6B16370FDB1D}"/>
              </a:ext>
            </a:extLst>
          </p:cNvPr>
          <p:cNvSpPr/>
          <p:nvPr/>
        </p:nvSpPr>
        <p:spPr>
          <a:xfrm>
            <a:off x="8372086" y="4188785"/>
            <a:ext cx="3232539" cy="978010"/>
          </a:xfrm>
          <a:prstGeom prst="roundRect">
            <a:avLst>
              <a:gd name="adj" fmla="val 10263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93B550A3-B524-485E-94A0-346FA4487926}"/>
              </a:ext>
            </a:extLst>
          </p:cNvPr>
          <p:cNvSpPr/>
          <p:nvPr/>
        </p:nvSpPr>
        <p:spPr>
          <a:xfrm>
            <a:off x="8372086" y="5297286"/>
            <a:ext cx="3232539" cy="978010"/>
          </a:xfrm>
          <a:prstGeom prst="roundRect">
            <a:avLst>
              <a:gd name="adj" fmla="val 1026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" name="Rectangle: Rounded Corners 3">
            <a:extLst>
              <a:ext uri="{FF2B5EF4-FFF2-40B4-BE49-F238E27FC236}">
                <a16:creationId xmlns:a16="http://schemas.microsoft.com/office/drawing/2014/main" id="{03679E33-0829-4789-A484-6BDDF3F4CB8E}"/>
              </a:ext>
            </a:extLst>
          </p:cNvPr>
          <p:cNvSpPr/>
          <p:nvPr userDrawn="1"/>
        </p:nvSpPr>
        <p:spPr>
          <a:xfrm>
            <a:off x="587375" y="1971784"/>
            <a:ext cx="7629525" cy="4302015"/>
          </a:xfrm>
          <a:prstGeom prst="roundRect">
            <a:avLst>
              <a:gd name="adj" fmla="val 264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cxnSp>
        <p:nvCxnSpPr>
          <p:cNvPr id="7" name="Connecteur droit 10">
            <a:extLst>
              <a:ext uri="{FF2B5EF4-FFF2-40B4-BE49-F238E27FC236}">
                <a16:creationId xmlns:a16="http://schemas.microsoft.com/office/drawing/2014/main" id="{0CA3E1E6-F214-4486-8740-67FAFC5D2F37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951747B8-3E85-4DC5-ABC4-98336F1A071B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534AF83-DC62-4A9E-9639-9E0C78F5FEE7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en-US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Sous-titre de la slide</a:t>
            </a:r>
          </a:p>
        </p:txBody>
      </p:sp>
      <p:sp>
        <p:nvSpPr>
          <p:cNvPr id="16" name="Text Placeholder 69">
            <a:extLst>
              <a:ext uri="{FF2B5EF4-FFF2-40B4-BE49-F238E27FC236}">
                <a16:creationId xmlns:a16="http://schemas.microsoft.com/office/drawing/2014/main" id="{00464F11-C905-439C-B867-A18AFEE43064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8652482" y="2190282"/>
            <a:ext cx="2671746" cy="279564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17" name="Text Placeholder 72">
            <a:extLst>
              <a:ext uri="{FF2B5EF4-FFF2-40B4-BE49-F238E27FC236}">
                <a16:creationId xmlns:a16="http://schemas.microsoft.com/office/drawing/2014/main" id="{A4BAC144-B95E-4102-910E-FB92547B1798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8652483" y="2497722"/>
            <a:ext cx="2671745" cy="191847"/>
          </a:xfrm>
        </p:spPr>
        <p:txBody>
          <a:bodyPr wrap="square" anchor="t" anchorCtr="0">
            <a:sp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36" name="Text Placeholder 69">
            <a:extLst>
              <a:ext uri="{FF2B5EF4-FFF2-40B4-BE49-F238E27FC236}">
                <a16:creationId xmlns:a16="http://schemas.microsoft.com/office/drawing/2014/main" id="{B34F7B99-442C-4B36-B13E-13FDE17325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79173" y="2250091"/>
            <a:ext cx="6905538" cy="556563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br>
              <a:rPr lang="en-US"/>
            </a:br>
            <a:r>
              <a:rPr lang="en-US"/>
              <a:t>sur une ou deux lignes</a:t>
            </a:r>
          </a:p>
        </p:txBody>
      </p:sp>
      <p:sp>
        <p:nvSpPr>
          <p:cNvPr id="39" name="Text Placeholder 69">
            <a:extLst>
              <a:ext uri="{FF2B5EF4-FFF2-40B4-BE49-F238E27FC236}">
                <a16:creationId xmlns:a16="http://schemas.microsoft.com/office/drawing/2014/main" id="{4CDB803D-43E3-4ECD-98FF-4FE2A13CA6E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52482" y="3304980"/>
            <a:ext cx="2671746" cy="279564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40" name="Text Placeholder 72">
            <a:extLst>
              <a:ext uri="{FF2B5EF4-FFF2-40B4-BE49-F238E27FC236}">
                <a16:creationId xmlns:a16="http://schemas.microsoft.com/office/drawing/2014/main" id="{18185E85-B98D-4934-A2AB-9B710CB684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652483" y="3612420"/>
            <a:ext cx="2671745" cy="191847"/>
          </a:xfrm>
        </p:spPr>
        <p:txBody>
          <a:bodyPr wrap="square" anchor="t" anchorCtr="0">
            <a:sp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110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41" name="Text Placeholder 69">
            <a:extLst>
              <a:ext uri="{FF2B5EF4-FFF2-40B4-BE49-F238E27FC236}">
                <a16:creationId xmlns:a16="http://schemas.microsoft.com/office/drawing/2014/main" id="{58D16385-C400-458E-89C9-89482DC2575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652482" y="4398505"/>
            <a:ext cx="2671746" cy="279564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42" name="Text Placeholder 72">
            <a:extLst>
              <a:ext uri="{FF2B5EF4-FFF2-40B4-BE49-F238E27FC236}">
                <a16:creationId xmlns:a16="http://schemas.microsoft.com/office/drawing/2014/main" id="{1C84B4A1-E8A0-4B89-8DB7-44167BC7AB0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2483" y="4705945"/>
            <a:ext cx="2671745" cy="191847"/>
          </a:xfrm>
        </p:spPr>
        <p:txBody>
          <a:bodyPr wrap="square" anchor="t" anchorCtr="0">
            <a:sp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45" name="Text Placeholder 69">
            <a:extLst>
              <a:ext uri="{FF2B5EF4-FFF2-40B4-BE49-F238E27FC236}">
                <a16:creationId xmlns:a16="http://schemas.microsoft.com/office/drawing/2014/main" id="{602CB218-7BCB-498A-96E4-5928BE46399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652482" y="5522916"/>
            <a:ext cx="2671746" cy="279564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XX</a:t>
            </a:r>
          </a:p>
        </p:txBody>
      </p:sp>
      <p:sp>
        <p:nvSpPr>
          <p:cNvPr id="46" name="Text Placeholder 72">
            <a:extLst>
              <a:ext uri="{FF2B5EF4-FFF2-40B4-BE49-F238E27FC236}">
                <a16:creationId xmlns:a16="http://schemas.microsoft.com/office/drawing/2014/main" id="{F8C0D4A5-4844-4EC9-8170-18C30D9979F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52483" y="5830356"/>
            <a:ext cx="2671745" cy="191847"/>
          </a:xfrm>
        </p:spPr>
        <p:txBody>
          <a:bodyPr wrap="square" anchor="t" anchorCtr="0">
            <a:sp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110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47" name="Rectangle: Single Corner Rounded 46">
            <a:extLst>
              <a:ext uri="{FF2B5EF4-FFF2-40B4-BE49-F238E27FC236}">
                <a16:creationId xmlns:a16="http://schemas.microsoft.com/office/drawing/2014/main" id="{B69F1D38-AF7B-4880-8328-6F8658674643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48" name="ZoneTexte 24">
            <a:extLst>
              <a:ext uri="{FF2B5EF4-FFF2-40B4-BE49-F238E27FC236}">
                <a16:creationId xmlns:a16="http://schemas.microsoft.com/office/drawing/2014/main" id="{E99A5910-42AE-4D2B-90C4-4417B3EF0587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81377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s graphique x2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CBF91C6-36E5-4275-883D-B95D560B38A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: Single Corner Rounded 18">
            <a:extLst>
              <a:ext uri="{FF2B5EF4-FFF2-40B4-BE49-F238E27FC236}">
                <a16:creationId xmlns:a16="http://schemas.microsoft.com/office/drawing/2014/main" id="{2E30EF6F-E18A-4581-99CE-ED8CCCD87F3D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0" name="ZoneTexte 24">
            <a:extLst>
              <a:ext uri="{FF2B5EF4-FFF2-40B4-BE49-F238E27FC236}">
                <a16:creationId xmlns:a16="http://schemas.microsoft.com/office/drawing/2014/main" id="{515C32F9-E686-4D04-A0A4-F3E0218B51CF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818CAA21-574A-4A65-92BF-7D4680E94CC8}"/>
              </a:ext>
            </a:extLst>
          </p:cNvPr>
          <p:cNvSpPr/>
          <p:nvPr userDrawn="1"/>
        </p:nvSpPr>
        <p:spPr>
          <a:xfrm>
            <a:off x="595397" y="2247565"/>
            <a:ext cx="5300077" cy="4026235"/>
          </a:xfrm>
          <a:prstGeom prst="roundRect">
            <a:avLst>
              <a:gd name="adj" fmla="val 2898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22FD9D3B-C947-4E8F-A64B-FBD180E635B0}"/>
              </a:ext>
            </a:extLst>
          </p:cNvPr>
          <p:cNvSpPr/>
          <p:nvPr userDrawn="1"/>
        </p:nvSpPr>
        <p:spPr>
          <a:xfrm>
            <a:off x="6304548" y="2247565"/>
            <a:ext cx="5300077" cy="4026235"/>
          </a:xfrm>
          <a:prstGeom prst="roundRect">
            <a:avLst>
              <a:gd name="adj" fmla="val 3371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Connecteur droit 10">
            <a:extLst>
              <a:ext uri="{FF2B5EF4-FFF2-40B4-BE49-F238E27FC236}">
                <a16:creationId xmlns:a16="http://schemas.microsoft.com/office/drawing/2014/main" id="{264A995C-4CB0-4DFC-AA21-73AA103A6108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le 1">
            <a:extLst>
              <a:ext uri="{FF2B5EF4-FFF2-40B4-BE49-F238E27FC236}">
                <a16:creationId xmlns:a16="http://schemas.microsoft.com/office/drawing/2014/main" id="{14BD062E-49B3-48A7-9A62-3534ECD91C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A65DDD12-53A9-440B-989C-4FB310FA69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en-US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Sous-titre de la slide</a:t>
            </a:r>
          </a:p>
        </p:txBody>
      </p:sp>
      <p:sp>
        <p:nvSpPr>
          <p:cNvPr id="43" name="Text Placeholder 69">
            <a:extLst>
              <a:ext uri="{FF2B5EF4-FFF2-40B4-BE49-F238E27FC236}">
                <a16:creationId xmlns:a16="http://schemas.microsoft.com/office/drawing/2014/main" id="{8CFB8E03-CC71-4FF6-8B65-43B669F037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5396" y="1776728"/>
            <a:ext cx="5300076" cy="390473"/>
          </a:xfrm>
          <a:prstGeom prst="roundRect">
            <a:avLst>
              <a:gd name="adj" fmla="val 20578"/>
            </a:avLst>
          </a:prstGeom>
          <a:solidFill>
            <a:schemeClr val="accent1"/>
          </a:solidFill>
        </p:spPr>
        <p:txBody>
          <a:bodyPr wrap="square" lIns="0" tIns="72000" bIns="72000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err="1"/>
              <a:t>Titre</a:t>
            </a:r>
            <a:endParaRPr lang="en-US"/>
          </a:p>
        </p:txBody>
      </p:sp>
      <p:sp>
        <p:nvSpPr>
          <p:cNvPr id="15" name="Text Placeholder 69">
            <a:extLst>
              <a:ext uri="{FF2B5EF4-FFF2-40B4-BE49-F238E27FC236}">
                <a16:creationId xmlns:a16="http://schemas.microsoft.com/office/drawing/2014/main" id="{BB17D7E5-31D8-469A-997F-273F61C58D4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04548" y="1776728"/>
            <a:ext cx="5300076" cy="390473"/>
          </a:xfrm>
          <a:prstGeom prst="roundRect">
            <a:avLst>
              <a:gd name="adj" fmla="val 20578"/>
            </a:avLst>
          </a:prstGeom>
          <a:solidFill>
            <a:schemeClr val="bg2"/>
          </a:solidFill>
        </p:spPr>
        <p:txBody>
          <a:bodyPr wrap="square" lIns="0" tIns="72000" bIns="72000" anchor="ctr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err="1"/>
              <a:t>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6962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ique x3 + textes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39E0595-503C-46D7-8FFF-83CF9F0BD7E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" name="Connecteur droit 10">
            <a:extLst>
              <a:ext uri="{FF2B5EF4-FFF2-40B4-BE49-F238E27FC236}">
                <a16:creationId xmlns:a16="http://schemas.microsoft.com/office/drawing/2014/main" id="{EE50E429-82B0-4447-88A3-83E9F6BF7B54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Diagonal Corners Rounded 10">
            <a:extLst>
              <a:ext uri="{FF2B5EF4-FFF2-40B4-BE49-F238E27FC236}">
                <a16:creationId xmlns:a16="http://schemas.microsoft.com/office/drawing/2014/main" id="{05BD6893-F72E-4274-8000-B468CB0A4203}"/>
              </a:ext>
            </a:extLst>
          </p:cNvPr>
          <p:cNvSpPr/>
          <p:nvPr userDrawn="1"/>
        </p:nvSpPr>
        <p:spPr>
          <a:xfrm>
            <a:off x="587374" y="1671711"/>
            <a:ext cx="11017251" cy="3459089"/>
          </a:xfrm>
          <a:prstGeom prst="round2DiagRect">
            <a:avLst>
              <a:gd name="adj1" fmla="val 6020"/>
              <a:gd name="adj2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D4E266D-CAE3-429E-94E4-19794A7EDC7C}"/>
              </a:ext>
            </a:extLst>
          </p:cNvPr>
          <p:cNvCxnSpPr>
            <a:cxnSpLocks/>
          </p:cNvCxnSpPr>
          <p:nvPr userDrawn="1"/>
        </p:nvCxnSpPr>
        <p:spPr>
          <a:xfrm>
            <a:off x="4238450" y="2103360"/>
            <a:ext cx="0" cy="2595791"/>
          </a:xfrm>
          <a:prstGeom prst="line">
            <a:avLst/>
          </a:prstGeom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3B4A252-3750-47FE-A46A-210EB2045FCB}"/>
              </a:ext>
            </a:extLst>
          </p:cNvPr>
          <p:cNvCxnSpPr>
            <a:cxnSpLocks/>
          </p:cNvCxnSpPr>
          <p:nvPr userDrawn="1"/>
        </p:nvCxnSpPr>
        <p:spPr>
          <a:xfrm>
            <a:off x="7933509" y="2103360"/>
            <a:ext cx="0" cy="2595791"/>
          </a:xfrm>
          <a:prstGeom prst="line">
            <a:avLst/>
          </a:prstGeom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D824FA0-D3C5-4E64-AE2A-29EBBBCE7ABD}"/>
              </a:ext>
            </a:extLst>
          </p:cNvPr>
          <p:cNvSpPr/>
          <p:nvPr userDrawn="1"/>
        </p:nvSpPr>
        <p:spPr>
          <a:xfrm>
            <a:off x="587374" y="5282989"/>
            <a:ext cx="5445125" cy="990811"/>
          </a:xfrm>
          <a:prstGeom prst="roundRect">
            <a:avLst>
              <a:gd name="adj" fmla="val 11582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7019E9D-D718-4961-9F55-C95D4CEB5515}"/>
              </a:ext>
            </a:extLst>
          </p:cNvPr>
          <p:cNvSpPr/>
          <p:nvPr userDrawn="1"/>
        </p:nvSpPr>
        <p:spPr>
          <a:xfrm>
            <a:off x="6159503" y="5282989"/>
            <a:ext cx="5445122" cy="990811"/>
          </a:xfrm>
          <a:prstGeom prst="roundRect">
            <a:avLst>
              <a:gd name="adj" fmla="val 11582"/>
            </a:avLst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868686"/>
              </a:solidFill>
              <a:latin typeface="Poppins"/>
            </a:endParaRPr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1EC5CFEE-731E-4CBF-9D07-788ECDAF8F0F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408840" y="5583597"/>
            <a:ext cx="1901096" cy="389594"/>
          </a:xfrm>
        </p:spPr>
        <p:txBody>
          <a:bodyPr wrap="square" anchor="ctr" anchorCtr="0">
            <a:spAutoFit/>
          </a:bodyPr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r>
              <a:rPr lang="en-US"/>
              <a:t> sur une </a:t>
            </a:r>
            <a:r>
              <a:rPr lang="en-US" err="1"/>
              <a:t>ou</a:t>
            </a:r>
            <a:r>
              <a:rPr lang="en-US"/>
              <a:t> deux </a:t>
            </a:r>
            <a:r>
              <a:rPr lang="en-US" err="1"/>
              <a:t>lignes</a:t>
            </a:r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5D72B623-EEAC-4734-99D5-559E047A42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64094" y="5501395"/>
            <a:ext cx="2081468" cy="553998"/>
          </a:xfrm>
        </p:spPr>
        <p:txBody>
          <a:bodyPr anchor="ctr" anchorCtr="0">
            <a:spAutoFit/>
          </a:bodyPr>
          <a:lstStyle>
            <a:lvl1pPr marL="180000" indent="-180000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78" name="Text Placeholder 69">
            <a:extLst>
              <a:ext uri="{FF2B5EF4-FFF2-40B4-BE49-F238E27FC236}">
                <a16:creationId xmlns:a16="http://schemas.microsoft.com/office/drawing/2014/main" id="{57B5C8D8-1BD5-4634-8E4D-E39D1DD46B1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43305" y="5583597"/>
            <a:ext cx="1901096" cy="389594"/>
          </a:xfrm>
        </p:spPr>
        <p:txBody>
          <a:bodyPr wrap="square" anchor="ctr" anchorCtr="0">
            <a:spAutoFit/>
          </a:bodyPr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r>
              <a:rPr lang="en-US"/>
              <a:t> sur une </a:t>
            </a:r>
            <a:r>
              <a:rPr lang="en-US" err="1"/>
              <a:t>ou</a:t>
            </a:r>
            <a:r>
              <a:rPr lang="en-US"/>
              <a:t> deux </a:t>
            </a:r>
            <a:r>
              <a:rPr lang="en-US" err="1"/>
              <a:t>lignes</a:t>
            </a:r>
            <a:endParaRPr lang="en-US"/>
          </a:p>
        </p:txBody>
      </p:sp>
      <p:sp>
        <p:nvSpPr>
          <p:cNvPr id="79" name="Text Placeholder 72">
            <a:extLst>
              <a:ext uri="{FF2B5EF4-FFF2-40B4-BE49-F238E27FC236}">
                <a16:creationId xmlns:a16="http://schemas.microsoft.com/office/drawing/2014/main" id="{D9E77ED0-A6A0-415D-A12C-12E8ED8A3A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198559" y="5501395"/>
            <a:ext cx="2081468" cy="553998"/>
          </a:xfrm>
        </p:spPr>
        <p:txBody>
          <a:bodyPr anchor="ctr" anchorCtr="0">
            <a:spAutoFit/>
          </a:bodyPr>
          <a:lstStyle>
            <a:lvl1pPr marL="180000" indent="-180000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81" name="Title 1">
            <a:extLst>
              <a:ext uri="{FF2B5EF4-FFF2-40B4-BE49-F238E27FC236}">
                <a16:creationId xmlns:a16="http://schemas.microsoft.com/office/drawing/2014/main" id="{20479B4C-8740-4D27-9A9F-9BB1524831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82" name="Text Placeholder 9">
            <a:extLst>
              <a:ext uri="{FF2B5EF4-FFF2-40B4-BE49-F238E27FC236}">
                <a16:creationId xmlns:a16="http://schemas.microsoft.com/office/drawing/2014/main" id="{EE1A0960-5DA9-430D-B009-2A1781A885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en-US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Sous-titre de la slide</a:t>
            </a:r>
          </a:p>
        </p:txBody>
      </p:sp>
      <p:sp>
        <p:nvSpPr>
          <p:cNvPr id="17" name="Rectangle: Single Corner Rounded 16">
            <a:extLst>
              <a:ext uri="{FF2B5EF4-FFF2-40B4-BE49-F238E27FC236}">
                <a16:creationId xmlns:a16="http://schemas.microsoft.com/office/drawing/2014/main" id="{696E4C66-7ABD-4B1B-A69C-2C6DC9CE876F}"/>
              </a:ext>
            </a:extLst>
          </p:cNvPr>
          <p:cNvSpPr/>
          <p:nvPr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8" name="ZoneTexte 24">
            <a:extLst>
              <a:ext uri="{FF2B5EF4-FFF2-40B4-BE49-F238E27FC236}">
                <a16:creationId xmlns:a16="http://schemas.microsoft.com/office/drawing/2014/main" id="{94F52F7A-69AE-472C-B05F-1081B7515EF8}"/>
              </a:ext>
            </a:extLst>
          </p:cNvPr>
          <p:cNvSpPr txBox="1"/>
          <p:nvPr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B0446392-EE19-4AD8-B481-2F41716704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1973" y="5664094"/>
            <a:ext cx="228600" cy="228600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8967EEA1-0190-45BF-93B5-EF9FD59F31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46438" y="5664094"/>
            <a:ext cx="2286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5899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4DDFC8A-255C-4AB7-A730-88EABD50231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23" name="Connecteur droit 10">
            <a:extLst>
              <a:ext uri="{FF2B5EF4-FFF2-40B4-BE49-F238E27FC236}">
                <a16:creationId xmlns:a16="http://schemas.microsoft.com/office/drawing/2014/main" id="{63D755D7-4D9C-4DCB-AF84-7A7BA8D8B15D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id="{AC5F5D43-ADDA-486E-A7F5-C98EAA26F6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DB293565-8AED-4AB8-805D-85FFCFB6C5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en-US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Sous-titre de la slide</a:t>
            </a:r>
          </a:p>
        </p:txBody>
      </p:sp>
      <p:sp>
        <p:nvSpPr>
          <p:cNvPr id="27" name="Rectangle: Single Corner Rounded 26">
            <a:extLst>
              <a:ext uri="{FF2B5EF4-FFF2-40B4-BE49-F238E27FC236}">
                <a16:creationId xmlns:a16="http://schemas.microsoft.com/office/drawing/2014/main" id="{C23B5A65-8AA5-40AD-AC70-940955614AB1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8" name="ZoneTexte 24">
            <a:extLst>
              <a:ext uri="{FF2B5EF4-FFF2-40B4-BE49-F238E27FC236}">
                <a16:creationId xmlns:a16="http://schemas.microsoft.com/office/drawing/2014/main" id="{07C285E3-82F6-4E4B-87BD-6DB6F67503E8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DC028A4-67CA-4837-B87A-28A7722B6CC9}"/>
              </a:ext>
            </a:extLst>
          </p:cNvPr>
          <p:cNvSpPr/>
          <p:nvPr userDrawn="1"/>
        </p:nvSpPr>
        <p:spPr>
          <a:xfrm>
            <a:off x="595397" y="1429484"/>
            <a:ext cx="11017272" cy="4844315"/>
          </a:xfrm>
          <a:prstGeom prst="roundRect">
            <a:avLst>
              <a:gd name="adj" fmla="val 4081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939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e x2 vertic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97E7D54-1B30-4969-851D-E433EA347CC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: Single Corner Rounded 24">
            <a:extLst>
              <a:ext uri="{FF2B5EF4-FFF2-40B4-BE49-F238E27FC236}">
                <a16:creationId xmlns:a16="http://schemas.microsoft.com/office/drawing/2014/main" id="{404BDAB5-8194-4925-9968-F0E6D338B9A4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7" name="ZoneTexte 24">
            <a:extLst>
              <a:ext uri="{FF2B5EF4-FFF2-40B4-BE49-F238E27FC236}">
                <a16:creationId xmlns:a16="http://schemas.microsoft.com/office/drawing/2014/main" id="{6335EF39-CB7E-47E4-A59B-45B6ACA00865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cxnSp>
        <p:nvCxnSpPr>
          <p:cNvPr id="28" name="Connecteur droit 10">
            <a:extLst>
              <a:ext uri="{FF2B5EF4-FFF2-40B4-BE49-F238E27FC236}">
                <a16:creationId xmlns:a16="http://schemas.microsoft.com/office/drawing/2014/main" id="{45A98C9B-00F6-4014-AF2C-61B58D85017F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>
            <a:extLst>
              <a:ext uri="{FF2B5EF4-FFF2-40B4-BE49-F238E27FC236}">
                <a16:creationId xmlns:a16="http://schemas.microsoft.com/office/drawing/2014/main" id="{E92DFCD5-00D1-4B4B-A19A-4F5EC4AFFC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35" name="Text Placeholder 9">
            <a:extLst>
              <a:ext uri="{FF2B5EF4-FFF2-40B4-BE49-F238E27FC236}">
                <a16:creationId xmlns:a16="http://schemas.microsoft.com/office/drawing/2014/main" id="{B04497FE-5387-4335-9837-EED09B0C1C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Sous-titre de la slide</a:t>
            </a:r>
          </a:p>
        </p:txBody>
      </p:sp>
      <p:pic>
        <p:nvPicPr>
          <p:cNvPr id="8" name="Image 9">
            <a:extLst>
              <a:ext uri="{FF2B5EF4-FFF2-40B4-BE49-F238E27FC236}">
                <a16:creationId xmlns:a16="http://schemas.microsoft.com/office/drawing/2014/main" id="{E4BE8B18-F57E-4ABE-8F43-00975F6075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69" b="42735"/>
          <a:stretch/>
        </p:blipFill>
        <p:spPr>
          <a:xfrm>
            <a:off x="10998200" y="584200"/>
            <a:ext cx="610394" cy="225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0011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uver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E226EF-6EFE-4E1F-94B4-4C695F3AD9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13" b="7713"/>
          <a:stretch/>
        </p:blipFill>
        <p:spPr>
          <a:xfrm flipH="1">
            <a:off x="0" y="1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9EA108B-B942-4E3C-8EFF-5B631835DD9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80000"/>
                </a:schemeClr>
              </a:gs>
              <a:gs pos="75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8DF769C-22F7-41C1-B39C-ADBA33FCD9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2" name="Connecteur droit 7">
            <a:extLst>
              <a:ext uri="{FF2B5EF4-FFF2-40B4-BE49-F238E27FC236}">
                <a16:creationId xmlns:a16="http://schemas.microsoft.com/office/drawing/2014/main" id="{A18A1536-6706-41DE-B61B-CB460C643D6E}"/>
              </a:ext>
            </a:extLst>
          </p:cNvPr>
          <p:cNvCxnSpPr>
            <a:cxnSpLocks/>
          </p:cNvCxnSpPr>
          <p:nvPr userDrawn="1"/>
        </p:nvCxnSpPr>
        <p:spPr>
          <a:xfrm>
            <a:off x="0" y="5433975"/>
            <a:ext cx="1892586" cy="0"/>
          </a:xfrm>
          <a:prstGeom prst="line">
            <a:avLst/>
          </a:prstGeom>
          <a:ln w="254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7">
            <a:extLst>
              <a:ext uri="{FF2B5EF4-FFF2-40B4-BE49-F238E27FC236}">
                <a16:creationId xmlns:a16="http://schemas.microsoft.com/office/drawing/2014/main" id="{47512FA6-FEAD-4318-AE67-22C2E1530F4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763" y="2740605"/>
            <a:ext cx="6652609" cy="615553"/>
          </a:xfrm>
        </p:spPr>
        <p:txBody>
          <a:bodyPr wrap="square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/>
              <a:t>Ajouter du texte</a:t>
            </a:r>
            <a:br>
              <a:rPr lang="fr-FR"/>
            </a:br>
            <a:r>
              <a:rPr lang="fr-FR"/>
              <a:t>sur une ou deux lignes</a:t>
            </a:r>
            <a:endParaRPr lang="en-US"/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670A76E8-6EF5-47A7-B455-0492726BB4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3576228"/>
            <a:ext cx="6652609" cy="1335750"/>
          </a:xfrm>
        </p:spPr>
        <p:txBody>
          <a:bodyPr wrap="square" anchor="t" anchorCtr="0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lang="en-US" sz="4800" b="1" kern="1200" dirty="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/>
              <a:t>Titre de la présentation</a:t>
            </a:r>
            <a:endParaRPr lang="en-US"/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275C8214-DD7F-4BB2-BE66-8539911D1B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34303" y="5326253"/>
            <a:ext cx="5385069" cy="215444"/>
          </a:xfrm>
        </p:spPr>
        <p:txBody>
          <a:bodyPr wrap="square" anchor="ctr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fr-FR"/>
              <a:t>Date</a:t>
            </a:r>
            <a:endParaRPr lang="en-US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0CC85EF8-8EF4-42F8-8C0A-251E70441BA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0449" y="1480095"/>
            <a:ext cx="1892586" cy="62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4462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3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4DDFC8A-255C-4AB7-A730-88EABD50231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23" name="Connecteur droit 10">
            <a:extLst>
              <a:ext uri="{FF2B5EF4-FFF2-40B4-BE49-F238E27FC236}">
                <a16:creationId xmlns:a16="http://schemas.microsoft.com/office/drawing/2014/main" id="{63D755D7-4D9C-4DCB-AF84-7A7BA8D8B15D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id="{AC5F5D43-ADDA-486E-A7F5-C98EAA26F6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DB293565-8AED-4AB8-805D-85FFCFB6C5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en-US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Sous-titre de la slide</a:t>
            </a:r>
          </a:p>
        </p:txBody>
      </p:sp>
      <p:sp>
        <p:nvSpPr>
          <p:cNvPr id="27" name="Rectangle: Single Corner Rounded 26">
            <a:extLst>
              <a:ext uri="{FF2B5EF4-FFF2-40B4-BE49-F238E27FC236}">
                <a16:creationId xmlns:a16="http://schemas.microsoft.com/office/drawing/2014/main" id="{C23B5A65-8AA5-40AD-AC70-940955614AB1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8" name="ZoneTexte 24">
            <a:extLst>
              <a:ext uri="{FF2B5EF4-FFF2-40B4-BE49-F238E27FC236}">
                <a16:creationId xmlns:a16="http://schemas.microsoft.com/office/drawing/2014/main" id="{07C285E3-82F6-4E4B-87BD-6DB6F67503E8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pic>
        <p:nvPicPr>
          <p:cNvPr id="8" name="Image 9">
            <a:extLst>
              <a:ext uri="{FF2B5EF4-FFF2-40B4-BE49-F238E27FC236}">
                <a16:creationId xmlns:a16="http://schemas.microsoft.com/office/drawing/2014/main" id="{D848534F-8CCB-45B9-B439-8FF95AF01F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69" b="42735"/>
          <a:stretch/>
        </p:blipFill>
        <p:spPr>
          <a:xfrm>
            <a:off x="10998200" y="584200"/>
            <a:ext cx="610394" cy="225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76006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 + Pictos texte x3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4DDFC8A-255C-4AB7-A730-88EABD50231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23" name="Connecteur droit 10">
            <a:extLst>
              <a:ext uri="{FF2B5EF4-FFF2-40B4-BE49-F238E27FC236}">
                <a16:creationId xmlns:a16="http://schemas.microsoft.com/office/drawing/2014/main" id="{63D755D7-4D9C-4DCB-AF84-7A7BA8D8B15D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id="{AC5F5D43-ADDA-486E-A7F5-C98EAA26F6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9641713" cy="335476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DB293565-8AED-4AB8-805D-85FFCFB6C5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9641713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lang="en-US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Sous-titre de la slide</a:t>
            </a:r>
          </a:p>
        </p:txBody>
      </p:sp>
      <p:sp>
        <p:nvSpPr>
          <p:cNvPr id="27" name="Rectangle: Single Corner Rounded 26">
            <a:extLst>
              <a:ext uri="{FF2B5EF4-FFF2-40B4-BE49-F238E27FC236}">
                <a16:creationId xmlns:a16="http://schemas.microsoft.com/office/drawing/2014/main" id="{C23B5A65-8AA5-40AD-AC70-940955614AB1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8" name="ZoneTexte 24">
            <a:extLst>
              <a:ext uri="{FF2B5EF4-FFF2-40B4-BE49-F238E27FC236}">
                <a16:creationId xmlns:a16="http://schemas.microsoft.com/office/drawing/2014/main" id="{07C285E3-82F6-4E4B-87BD-6DB6F67503E8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DC028A4-67CA-4837-B87A-28A7722B6CC9}"/>
              </a:ext>
            </a:extLst>
          </p:cNvPr>
          <p:cNvSpPr/>
          <p:nvPr userDrawn="1"/>
        </p:nvSpPr>
        <p:spPr>
          <a:xfrm>
            <a:off x="595397" y="1429484"/>
            <a:ext cx="11017272" cy="4844315"/>
          </a:xfrm>
          <a:prstGeom prst="roundRect">
            <a:avLst>
              <a:gd name="adj" fmla="val 4081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44" name="Text Placeholder 72">
            <a:extLst>
              <a:ext uri="{FF2B5EF4-FFF2-40B4-BE49-F238E27FC236}">
                <a16:creationId xmlns:a16="http://schemas.microsoft.com/office/drawing/2014/main" id="{4960961B-1C3C-485C-9D2C-45D008DCF86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266316" y="1973231"/>
            <a:ext cx="3802289" cy="728405"/>
          </a:xfrm>
        </p:spPr>
        <p:txBody>
          <a:bodyPr wrap="square"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lang="en-US" sz="1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/>
            </a:pPr>
            <a:r>
              <a:rPr lang="en-US" sz="1000">
                <a:solidFill>
                  <a:srgbClr val="FFFFFF"/>
                </a:solidFill>
              </a:rPr>
              <a:t>Leverage agile frameworks to provide a robust synopsis for high level overviews. Iterative approaches to corporate strategy foster collaborative thinking to further the overall value proposition.</a:t>
            </a:r>
          </a:p>
        </p:txBody>
      </p:sp>
      <p:sp>
        <p:nvSpPr>
          <p:cNvPr id="45" name="Text Placeholder 72">
            <a:extLst>
              <a:ext uri="{FF2B5EF4-FFF2-40B4-BE49-F238E27FC236}">
                <a16:creationId xmlns:a16="http://schemas.microsoft.com/office/drawing/2014/main" id="{BEF0656E-7AEE-41FF-9FA4-71A386DB56B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266316" y="3489951"/>
            <a:ext cx="3802289" cy="728405"/>
          </a:xfrm>
        </p:spPr>
        <p:txBody>
          <a:bodyPr wrap="square"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lang="en-US" sz="1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/>
            </a:pPr>
            <a:r>
              <a:rPr lang="en-US" sz="1000">
                <a:solidFill>
                  <a:srgbClr val="FFFFFF"/>
                </a:solidFill>
              </a:rPr>
              <a:t>Leverage agile frameworks to provide a robust synopsis for high level overviews. Iterative approaches to corporate strategy foster collaborative thinking to further the overall value proposition.</a:t>
            </a:r>
          </a:p>
        </p:txBody>
      </p:sp>
      <p:sp>
        <p:nvSpPr>
          <p:cNvPr id="46" name="Text Placeholder 72">
            <a:extLst>
              <a:ext uri="{FF2B5EF4-FFF2-40B4-BE49-F238E27FC236}">
                <a16:creationId xmlns:a16="http://schemas.microsoft.com/office/drawing/2014/main" id="{671F7797-13C0-4BCA-A21D-4DF2C48194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316" y="5006671"/>
            <a:ext cx="3802289" cy="728405"/>
          </a:xfrm>
        </p:spPr>
        <p:txBody>
          <a:bodyPr wrap="square"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lang="en-US" sz="10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/>
            </a:pPr>
            <a:r>
              <a:rPr lang="en-US" sz="1000">
                <a:solidFill>
                  <a:srgbClr val="FFFFFF"/>
                </a:solidFill>
              </a:rPr>
              <a:t>Leverage agile frameworks to provide a robust synopsis for high level overviews. Iterative approaches to corporate strategy foster collaborative thinking to further the overall value proposition.</a:t>
            </a:r>
          </a:p>
        </p:txBody>
      </p:sp>
    </p:spTree>
    <p:extLst>
      <p:ext uri="{BB962C8B-B14F-4D97-AF65-F5344CB8AC3E}">
        <p14:creationId xmlns:p14="http://schemas.microsoft.com/office/powerpoint/2010/main" val="21905761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EE574-4F56-4F35-85AC-AB0671003E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CF1FAD-D012-4E38-A2BB-BEEE86A3D8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5421B-4730-4071-AB29-37CB0717D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7CCC8-52D5-48B1-A0FD-C9C02183B9A7}" type="datetimeFigureOut">
              <a:rPr lang="en-US" smtClean="0"/>
              <a:t>3/7/2023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A75E07-5AC5-4959-B400-D64F64927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E83D9-455E-4892-A396-522943ED5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1FCFA-6150-49DD-AD15-9A16D347A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472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1D5A1-BAE8-CA37-69D5-B29AB5CED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8D421C-4D1B-D6C9-E387-4DC3BA062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83D690-50EC-CAE6-3312-04B57B678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B93A7-610B-457F-830F-A88C45F650F2}" type="datetimeFigureOut">
              <a:rPr lang="en-US" smtClean="0"/>
              <a:t>3/7/2023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25A8C5-8B01-5CD1-98B6-075DB11FE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563E9-9C05-9D47-2797-A60724458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502E3-6BFE-45C5-A4B0-E0F20F7FA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411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uver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E226EF-6EFE-4E1F-94B4-4C695F3AD9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65" b="13165"/>
          <a:stretch/>
        </p:blipFill>
        <p:spPr>
          <a:xfrm flipH="1">
            <a:off x="0" y="1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9EA108B-B942-4E3C-8EFF-5B631835DD9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30000">
                <a:schemeClr val="tx1">
                  <a:alpha val="88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8DF769C-22F7-41C1-B39C-ADBA33FCD9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2" name="Connecteur droit 7">
            <a:extLst>
              <a:ext uri="{FF2B5EF4-FFF2-40B4-BE49-F238E27FC236}">
                <a16:creationId xmlns:a16="http://schemas.microsoft.com/office/drawing/2014/main" id="{A18A1536-6706-41DE-B61B-CB460C643D6E}"/>
              </a:ext>
            </a:extLst>
          </p:cNvPr>
          <p:cNvCxnSpPr>
            <a:cxnSpLocks/>
          </p:cNvCxnSpPr>
          <p:nvPr userDrawn="1"/>
        </p:nvCxnSpPr>
        <p:spPr>
          <a:xfrm>
            <a:off x="0" y="5433975"/>
            <a:ext cx="1892586" cy="0"/>
          </a:xfrm>
          <a:prstGeom prst="line">
            <a:avLst/>
          </a:prstGeom>
          <a:ln w="254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7">
            <a:extLst>
              <a:ext uri="{FF2B5EF4-FFF2-40B4-BE49-F238E27FC236}">
                <a16:creationId xmlns:a16="http://schemas.microsoft.com/office/drawing/2014/main" id="{47512FA6-FEAD-4318-AE67-22C2E1530F4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763" y="2740605"/>
            <a:ext cx="6652609" cy="615553"/>
          </a:xfrm>
        </p:spPr>
        <p:txBody>
          <a:bodyPr wrap="square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/>
              <a:t>Ajouter du texte</a:t>
            </a:r>
            <a:br>
              <a:rPr lang="fr-FR"/>
            </a:br>
            <a:r>
              <a:rPr lang="fr-FR"/>
              <a:t>sur une ou deux lignes</a:t>
            </a:r>
            <a:endParaRPr lang="en-US"/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670A76E8-6EF5-47A7-B455-0492726BB4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3576228"/>
            <a:ext cx="6652609" cy="1335750"/>
          </a:xfrm>
        </p:spPr>
        <p:txBody>
          <a:bodyPr wrap="square" anchor="t" anchorCtr="0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lang="en-US" sz="4800" b="1" kern="1200" dirty="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/>
              <a:t>Titre de la présentation</a:t>
            </a:r>
            <a:endParaRPr lang="en-US"/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275C8214-DD7F-4BB2-BE66-8539911D1B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34303" y="5326253"/>
            <a:ext cx="5385069" cy="215444"/>
          </a:xfrm>
        </p:spPr>
        <p:txBody>
          <a:bodyPr wrap="square" anchor="ctr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fr-FR"/>
              <a:t>Date</a:t>
            </a:r>
            <a:endParaRPr lang="en-US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0CC85EF8-8EF4-42F8-8C0A-251E70441BA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0449" y="1480095"/>
            <a:ext cx="1892586" cy="62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1921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uver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E226EF-6EFE-4E1F-94B4-4C695F3AD9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9" r="16914" b="4176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9EA108B-B942-4E3C-8EFF-5B631835DD9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88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8DF769C-22F7-41C1-B39C-ADBA33FCD9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2" name="Connecteur droit 7">
            <a:extLst>
              <a:ext uri="{FF2B5EF4-FFF2-40B4-BE49-F238E27FC236}">
                <a16:creationId xmlns:a16="http://schemas.microsoft.com/office/drawing/2014/main" id="{A18A1536-6706-41DE-B61B-CB460C643D6E}"/>
              </a:ext>
            </a:extLst>
          </p:cNvPr>
          <p:cNvCxnSpPr>
            <a:cxnSpLocks/>
          </p:cNvCxnSpPr>
          <p:nvPr userDrawn="1"/>
        </p:nvCxnSpPr>
        <p:spPr>
          <a:xfrm>
            <a:off x="0" y="5433975"/>
            <a:ext cx="1892586" cy="0"/>
          </a:xfrm>
          <a:prstGeom prst="line">
            <a:avLst/>
          </a:prstGeom>
          <a:ln w="254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7">
            <a:extLst>
              <a:ext uri="{FF2B5EF4-FFF2-40B4-BE49-F238E27FC236}">
                <a16:creationId xmlns:a16="http://schemas.microsoft.com/office/drawing/2014/main" id="{47512FA6-FEAD-4318-AE67-22C2E1530F4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763" y="2740605"/>
            <a:ext cx="6652609" cy="615553"/>
          </a:xfrm>
        </p:spPr>
        <p:txBody>
          <a:bodyPr wrap="square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/>
              <a:t>Ajouter du texte</a:t>
            </a:r>
            <a:br>
              <a:rPr lang="fr-FR"/>
            </a:br>
            <a:r>
              <a:rPr lang="fr-FR"/>
              <a:t>sur une ou deux lignes</a:t>
            </a:r>
            <a:endParaRPr lang="en-US"/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670A76E8-6EF5-47A7-B455-0492726BB4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3576228"/>
            <a:ext cx="6652609" cy="1335750"/>
          </a:xfrm>
        </p:spPr>
        <p:txBody>
          <a:bodyPr wrap="square" anchor="t" anchorCtr="0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lang="en-US" sz="4800" b="1" kern="1200" dirty="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/>
              <a:t>Titre de la présentation</a:t>
            </a:r>
            <a:endParaRPr lang="en-US"/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275C8214-DD7F-4BB2-BE66-8539911D1B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34303" y="5326253"/>
            <a:ext cx="5385069" cy="215444"/>
          </a:xfrm>
        </p:spPr>
        <p:txBody>
          <a:bodyPr wrap="square" anchor="ctr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fr-FR"/>
              <a:t>Date</a:t>
            </a:r>
            <a:endParaRPr lang="en-US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0CC85EF8-8EF4-42F8-8C0A-251E70441BA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0449" y="1480095"/>
            <a:ext cx="1892586" cy="62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827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3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uver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E226EF-6EFE-4E1F-94B4-4C695F3AD9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7" b="7917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9EA108B-B942-4E3C-8EFF-5B631835DD9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30000">
                <a:schemeClr val="tx1">
                  <a:alpha val="88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8DF769C-22F7-41C1-B39C-ADBA33FCD9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2" name="Connecteur droit 7">
            <a:extLst>
              <a:ext uri="{FF2B5EF4-FFF2-40B4-BE49-F238E27FC236}">
                <a16:creationId xmlns:a16="http://schemas.microsoft.com/office/drawing/2014/main" id="{A18A1536-6706-41DE-B61B-CB460C643D6E}"/>
              </a:ext>
            </a:extLst>
          </p:cNvPr>
          <p:cNvCxnSpPr>
            <a:cxnSpLocks/>
          </p:cNvCxnSpPr>
          <p:nvPr userDrawn="1"/>
        </p:nvCxnSpPr>
        <p:spPr>
          <a:xfrm>
            <a:off x="0" y="5433975"/>
            <a:ext cx="1892586" cy="0"/>
          </a:xfrm>
          <a:prstGeom prst="line">
            <a:avLst/>
          </a:prstGeom>
          <a:ln w="254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7">
            <a:extLst>
              <a:ext uri="{FF2B5EF4-FFF2-40B4-BE49-F238E27FC236}">
                <a16:creationId xmlns:a16="http://schemas.microsoft.com/office/drawing/2014/main" id="{47512FA6-FEAD-4318-AE67-22C2E1530F4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763" y="2740605"/>
            <a:ext cx="6652609" cy="615553"/>
          </a:xfrm>
        </p:spPr>
        <p:txBody>
          <a:bodyPr wrap="square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/>
              <a:t>Ajouter du texte</a:t>
            </a:r>
            <a:br>
              <a:rPr lang="fr-FR"/>
            </a:br>
            <a:r>
              <a:rPr lang="fr-FR"/>
              <a:t>sur une ou deux lignes</a:t>
            </a:r>
            <a:endParaRPr lang="en-US"/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670A76E8-6EF5-47A7-B455-0492726BB4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3576228"/>
            <a:ext cx="6652609" cy="1335750"/>
          </a:xfrm>
        </p:spPr>
        <p:txBody>
          <a:bodyPr wrap="square" anchor="t" anchorCtr="0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lang="en-US" sz="4800" b="1" kern="1200" dirty="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/>
              <a:t>Titre de la présentation</a:t>
            </a:r>
            <a:endParaRPr lang="en-US"/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275C8214-DD7F-4BB2-BE66-8539911D1B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34303" y="5326253"/>
            <a:ext cx="5385069" cy="215444"/>
          </a:xfrm>
        </p:spPr>
        <p:txBody>
          <a:bodyPr wrap="square" anchor="ctr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fr-FR"/>
              <a:t>Date</a:t>
            </a:r>
            <a:endParaRPr lang="en-US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0CC85EF8-8EF4-42F8-8C0A-251E70441BA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0449" y="1480095"/>
            <a:ext cx="1892586" cy="62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8705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3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uver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E226EF-6EFE-4E1F-94B4-4C695F3AD9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5" b="7865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9EA108B-B942-4E3C-8EFF-5B631835DD9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30000">
                <a:schemeClr val="tx1">
                  <a:alpha val="88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8DF769C-22F7-41C1-B39C-ADBA33FCD9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2" name="Connecteur droit 7">
            <a:extLst>
              <a:ext uri="{FF2B5EF4-FFF2-40B4-BE49-F238E27FC236}">
                <a16:creationId xmlns:a16="http://schemas.microsoft.com/office/drawing/2014/main" id="{A18A1536-6706-41DE-B61B-CB460C643D6E}"/>
              </a:ext>
            </a:extLst>
          </p:cNvPr>
          <p:cNvCxnSpPr>
            <a:cxnSpLocks/>
          </p:cNvCxnSpPr>
          <p:nvPr userDrawn="1"/>
        </p:nvCxnSpPr>
        <p:spPr>
          <a:xfrm>
            <a:off x="0" y="5433975"/>
            <a:ext cx="1892586" cy="0"/>
          </a:xfrm>
          <a:prstGeom prst="line">
            <a:avLst/>
          </a:prstGeom>
          <a:ln w="254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7">
            <a:extLst>
              <a:ext uri="{FF2B5EF4-FFF2-40B4-BE49-F238E27FC236}">
                <a16:creationId xmlns:a16="http://schemas.microsoft.com/office/drawing/2014/main" id="{47512FA6-FEAD-4318-AE67-22C2E1530F4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763" y="2740605"/>
            <a:ext cx="6652609" cy="615553"/>
          </a:xfrm>
        </p:spPr>
        <p:txBody>
          <a:bodyPr wrap="square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/>
              <a:t>Ajouter du texte</a:t>
            </a:r>
            <a:br>
              <a:rPr lang="fr-FR"/>
            </a:br>
            <a:r>
              <a:rPr lang="fr-FR"/>
              <a:t>sur une ou deux lignes</a:t>
            </a:r>
            <a:endParaRPr lang="en-US"/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670A76E8-6EF5-47A7-B455-0492726BB4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3576228"/>
            <a:ext cx="6652609" cy="1335750"/>
          </a:xfrm>
        </p:spPr>
        <p:txBody>
          <a:bodyPr wrap="square" anchor="t" anchorCtr="0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lang="en-US" sz="4800" b="1" kern="1200" dirty="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fr-FR"/>
              <a:t>Titre de la présentation</a:t>
            </a:r>
            <a:endParaRPr lang="en-US"/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275C8214-DD7F-4BB2-BE66-8539911D1B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34303" y="5326253"/>
            <a:ext cx="5385069" cy="215444"/>
          </a:xfrm>
        </p:spPr>
        <p:txBody>
          <a:bodyPr wrap="square" anchor="ctr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fr-FR"/>
              <a:t>Date</a:t>
            </a:r>
            <a:endParaRPr lang="en-US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0CC85EF8-8EF4-42F8-8C0A-251E70441BA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0449" y="1480095"/>
            <a:ext cx="1892586" cy="62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42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3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calai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 : avec coin arrondi 1">
            <a:extLst>
              <a:ext uri="{FF2B5EF4-FFF2-40B4-BE49-F238E27FC236}">
                <a16:creationId xmlns:a16="http://schemas.microsoft.com/office/drawing/2014/main" id="{E4AAA4DE-2AD4-453E-A1F7-56F539E08BA8}"/>
              </a:ext>
            </a:extLst>
          </p:cNvPr>
          <p:cNvSpPr/>
          <p:nvPr userDrawn="1"/>
        </p:nvSpPr>
        <p:spPr>
          <a:xfrm flipH="1">
            <a:off x="6438783" y="116114"/>
            <a:ext cx="5753216" cy="6625772"/>
          </a:xfrm>
          <a:prstGeom prst="round1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4057B95-1A2F-44EB-B58A-53A90EA3B4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77775" y="1192213"/>
            <a:ext cx="6538913" cy="5335587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38000">
                <a:solidFill>
                  <a:srgbClr val="F2F2F2"/>
                </a:solidFill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0EF3E03-2162-448D-84F9-5B7C9634A6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152405"/>
            <a:ext cx="6286501" cy="6550020"/>
          </a:xfrm>
          <a:custGeom>
            <a:avLst/>
            <a:gdLst>
              <a:gd name="connsiteX0" fmla="*/ 317830 w 6286501"/>
              <a:gd name="connsiteY0" fmla="*/ 0 h 6550020"/>
              <a:gd name="connsiteX1" fmla="*/ 6286501 w 6286501"/>
              <a:gd name="connsiteY1" fmla="*/ 0 h 6550020"/>
              <a:gd name="connsiteX2" fmla="*/ 6286501 w 6286501"/>
              <a:gd name="connsiteY2" fmla="*/ 6550020 h 6550020"/>
              <a:gd name="connsiteX3" fmla="*/ 0 w 6286501"/>
              <a:gd name="connsiteY3" fmla="*/ 6550020 h 6550020"/>
              <a:gd name="connsiteX4" fmla="*/ 0 w 6286501"/>
              <a:gd name="connsiteY4" fmla="*/ 317830 h 6550020"/>
              <a:gd name="connsiteX5" fmla="*/ 317830 w 6286501"/>
              <a:gd name="connsiteY5" fmla="*/ 0 h 655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86501" h="6550020">
                <a:moveTo>
                  <a:pt x="317830" y="0"/>
                </a:moveTo>
                <a:lnTo>
                  <a:pt x="6286501" y="0"/>
                </a:lnTo>
                <a:lnTo>
                  <a:pt x="6286501" y="6550020"/>
                </a:lnTo>
                <a:lnTo>
                  <a:pt x="0" y="6550020"/>
                </a:lnTo>
                <a:lnTo>
                  <a:pt x="0" y="317830"/>
                </a:lnTo>
                <a:cubicBezTo>
                  <a:pt x="0" y="142297"/>
                  <a:pt x="142297" y="0"/>
                  <a:pt x="317830" y="0"/>
                </a:cubicBezTo>
                <a:close/>
              </a:path>
            </a:pathLst>
          </a:custGeom>
          <a:solidFill>
            <a:schemeClr val="bg1">
              <a:lumMod val="20000"/>
              <a:lumOff val="80000"/>
            </a:schemeClr>
          </a:solidFill>
        </p:spPr>
        <p:txBody>
          <a:bodyPr wrap="square" lIns="0" tIns="720000" rIns="0" anchor="ctr" anchorCtr="0">
            <a:noAutofit/>
          </a:bodyPr>
          <a:lstStyle>
            <a:lvl1pPr marL="0" indent="0" algn="ctr">
              <a:buNone/>
              <a:defRPr sz="1200">
                <a:latin typeface="+mn-lt"/>
              </a:defRPr>
            </a:lvl1pPr>
          </a:lstStyle>
          <a:p>
            <a:r>
              <a:rPr lang="fr-FR"/>
              <a:t>Ajouter une image</a:t>
            </a:r>
            <a:endParaRPr lang="en-US"/>
          </a:p>
        </p:txBody>
      </p:sp>
      <p:sp>
        <p:nvSpPr>
          <p:cNvPr id="17" name="Espace réservé du titre 1">
            <a:extLst>
              <a:ext uri="{FF2B5EF4-FFF2-40B4-BE49-F238E27FC236}">
                <a16:creationId xmlns:a16="http://schemas.microsoft.com/office/drawing/2014/main" id="{D3512A04-6489-48C7-87EB-106B7AF2F6C4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7999790" y="2928094"/>
            <a:ext cx="3416898" cy="100181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>
              <a:defRPr sz="3600">
                <a:latin typeface="+mj-lt"/>
              </a:defRPr>
            </a:lvl1pPr>
          </a:lstStyle>
          <a:p>
            <a:r>
              <a:rPr lang="fr-FR"/>
              <a:t>Titre de</a:t>
            </a:r>
            <a:br>
              <a:rPr lang="fr-FR"/>
            </a:br>
            <a:r>
              <a:rPr lang="fr-FR"/>
              <a:t>la partie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18B512D-C415-4DEF-A8C6-45ADABB55A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4879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bulletpoint + Imag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C393F87-4A1F-4ABB-BBBE-EEA5F8EAD3BA}"/>
              </a:ext>
            </a:extLst>
          </p:cNvPr>
          <p:cNvSpPr/>
          <p:nvPr userDrawn="1"/>
        </p:nvSpPr>
        <p:spPr>
          <a:xfrm>
            <a:off x="587374" y="1969357"/>
            <a:ext cx="6183815" cy="2043385"/>
          </a:xfrm>
          <a:prstGeom prst="roundRect">
            <a:avLst>
              <a:gd name="adj" fmla="val 6805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919C5A5-81E4-433F-AEA1-73CC90B71552}"/>
              </a:ext>
            </a:extLst>
          </p:cNvPr>
          <p:cNvSpPr/>
          <p:nvPr userDrawn="1"/>
        </p:nvSpPr>
        <p:spPr>
          <a:xfrm>
            <a:off x="587374" y="4230415"/>
            <a:ext cx="6183815" cy="2043385"/>
          </a:xfrm>
          <a:prstGeom prst="roundRect">
            <a:avLst>
              <a:gd name="adj" fmla="val 6805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72F9C99-CDD8-4001-8382-456202648AF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213015" y="154781"/>
            <a:ext cx="4826585" cy="654843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</p:spPr>
        <p:txBody>
          <a:bodyPr wrap="square" lIns="0" tIns="720000" rIns="0" anchor="ctr" anchorCtr="0">
            <a:noAutofit/>
          </a:bodyPr>
          <a:lstStyle>
            <a:lvl1pPr marL="0" indent="0" algn="ctr">
              <a:buNone/>
              <a:defRPr sz="1200">
                <a:latin typeface="+mn-lt"/>
              </a:defRPr>
            </a:lvl1pPr>
          </a:lstStyle>
          <a:p>
            <a:r>
              <a:rPr lang="fr-FR"/>
              <a:t>Ajouter une image</a:t>
            </a:r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197E75E-58BC-4EDA-8861-4F9AB35233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70230 w 12192000"/>
              <a:gd name="connsiteY0" fmla="*/ 152405 h 6858000"/>
              <a:gd name="connsiteX1" fmla="*/ 152400 w 12192000"/>
              <a:gd name="connsiteY1" fmla="*/ 470235 h 6858000"/>
              <a:gd name="connsiteX2" fmla="*/ 152400 w 12192000"/>
              <a:gd name="connsiteY2" fmla="*/ 6705594 h 6858000"/>
              <a:gd name="connsiteX3" fmla="*/ 12039599 w 12192000"/>
              <a:gd name="connsiteY3" fmla="*/ 6705594 h 6858000"/>
              <a:gd name="connsiteX4" fmla="*/ 12039599 w 12192000"/>
              <a:gd name="connsiteY4" fmla="*/ 152405 h 6858000"/>
              <a:gd name="connsiteX5" fmla="*/ 0 w 12192000"/>
              <a:gd name="connsiteY5" fmla="*/ 0 h 6858000"/>
              <a:gd name="connsiteX6" fmla="*/ 12192000 w 12192000"/>
              <a:gd name="connsiteY6" fmla="*/ 0 h 6858000"/>
              <a:gd name="connsiteX7" fmla="*/ 12192000 w 12192000"/>
              <a:gd name="connsiteY7" fmla="*/ 6858000 h 6858000"/>
              <a:gd name="connsiteX8" fmla="*/ 0 w 1219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858000">
                <a:moveTo>
                  <a:pt x="470230" y="152405"/>
                </a:moveTo>
                <a:cubicBezTo>
                  <a:pt x="294697" y="152405"/>
                  <a:pt x="152400" y="294702"/>
                  <a:pt x="152400" y="470235"/>
                </a:cubicBezTo>
                <a:lnTo>
                  <a:pt x="152400" y="6705594"/>
                </a:lnTo>
                <a:lnTo>
                  <a:pt x="12039599" y="6705594"/>
                </a:lnTo>
                <a:lnTo>
                  <a:pt x="12039599" y="15240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A0B14-57A6-4860-9F76-9840C17986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75" y="548909"/>
            <a:ext cx="6183815" cy="335476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/>
              <a:t>Titre de la slide sur une ligne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28301A-4900-42ED-8DF9-6F34432CD67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123390"/>
            <a:ext cx="6183815" cy="195695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Sous-titre de la slide</a:t>
            </a:r>
          </a:p>
        </p:txBody>
      </p:sp>
      <p:cxnSp>
        <p:nvCxnSpPr>
          <p:cNvPr id="5" name="Connecteur droit 10">
            <a:extLst>
              <a:ext uri="{FF2B5EF4-FFF2-40B4-BE49-F238E27FC236}">
                <a16:creationId xmlns:a16="http://schemas.microsoft.com/office/drawing/2014/main" id="{EE50E429-82B0-4447-88A3-83E9F6BF7B54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961273"/>
            <a:ext cx="1387642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69">
            <a:extLst>
              <a:ext uri="{FF2B5EF4-FFF2-40B4-BE49-F238E27FC236}">
                <a16:creationId xmlns:a16="http://schemas.microsoft.com/office/drawing/2014/main" id="{2B8742B0-B94B-4446-A0D8-9614ACFAF5B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09477" y="2202684"/>
            <a:ext cx="5743724" cy="556563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br>
              <a:rPr lang="en-US"/>
            </a:br>
            <a:r>
              <a:rPr lang="en-US"/>
              <a:t>sur une ou deux lignes</a:t>
            </a:r>
          </a:p>
        </p:txBody>
      </p:sp>
      <p:sp>
        <p:nvSpPr>
          <p:cNvPr id="32" name="Text Placeholder 72">
            <a:extLst>
              <a:ext uri="{FF2B5EF4-FFF2-40B4-BE49-F238E27FC236}">
                <a16:creationId xmlns:a16="http://schemas.microsoft.com/office/drawing/2014/main" id="{4480BE7D-242F-4D89-8EBE-A53688AB1D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9477" y="2995194"/>
            <a:ext cx="5743723" cy="806375"/>
          </a:xfrm>
        </p:spPr>
        <p:txBody>
          <a:bodyPr wrap="square" anchor="t" anchorCtr="0">
            <a:spAutoFit/>
          </a:bodyPr>
          <a:lstStyle>
            <a:lvl1pPr marL="180000" indent="-180000">
              <a:lnSpc>
                <a:spcPct val="120000"/>
              </a:lnSpc>
              <a:spcBef>
                <a:spcPts val="600"/>
              </a:spcBef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33" name="Text Placeholder 69">
            <a:extLst>
              <a:ext uri="{FF2B5EF4-FFF2-40B4-BE49-F238E27FC236}">
                <a16:creationId xmlns:a16="http://schemas.microsoft.com/office/drawing/2014/main" id="{B46B33C0-7D2E-4102-B7CC-E4D58CB049E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9477" y="4459674"/>
            <a:ext cx="5743724" cy="556563"/>
          </a:xfrm>
        </p:spPr>
        <p:txBody>
          <a:bodyPr wrap="square" anchor="b" anchorCtr="0">
            <a:sp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br>
              <a:rPr lang="en-US"/>
            </a:br>
            <a:r>
              <a:rPr lang="en-US"/>
              <a:t>sur une ou deux lignes</a:t>
            </a:r>
          </a:p>
        </p:txBody>
      </p:sp>
      <p:sp>
        <p:nvSpPr>
          <p:cNvPr id="34" name="Text Placeholder 72">
            <a:extLst>
              <a:ext uri="{FF2B5EF4-FFF2-40B4-BE49-F238E27FC236}">
                <a16:creationId xmlns:a16="http://schemas.microsoft.com/office/drawing/2014/main" id="{40B3DBB0-C8B8-48F6-BA69-7EFB802855D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9477" y="5252184"/>
            <a:ext cx="5743723" cy="806375"/>
          </a:xfrm>
        </p:spPr>
        <p:txBody>
          <a:bodyPr wrap="square" anchor="t" anchorCtr="0">
            <a:spAutoFit/>
          </a:bodyPr>
          <a:lstStyle>
            <a:lvl1pPr marL="180000" indent="-180000">
              <a:lnSpc>
                <a:spcPct val="120000"/>
              </a:lnSpc>
              <a:spcBef>
                <a:spcPts val="600"/>
              </a:spcBef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  <a:p>
            <a:pPr lvl="0"/>
            <a:r>
              <a:rPr lang="en-US" err="1"/>
              <a:t>Ajouter</a:t>
            </a:r>
            <a:r>
              <a:rPr lang="en-US"/>
              <a:t> du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2" name="Rectangle: Single Corner Rounded 11">
            <a:extLst>
              <a:ext uri="{FF2B5EF4-FFF2-40B4-BE49-F238E27FC236}">
                <a16:creationId xmlns:a16="http://schemas.microsoft.com/office/drawing/2014/main" id="{C4270AC6-B43A-41D0-93F7-E78C840DD8E0}"/>
              </a:ext>
            </a:extLst>
          </p:cNvPr>
          <p:cNvSpPr/>
          <p:nvPr userDrawn="1"/>
        </p:nvSpPr>
        <p:spPr>
          <a:xfrm rot="5400000">
            <a:off x="-1270" y="6521452"/>
            <a:ext cx="337820" cy="335279"/>
          </a:xfrm>
          <a:prstGeom prst="round1Rect">
            <a:avLst>
              <a:gd name="adj" fmla="val 44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868686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3" name="ZoneTexte 24">
            <a:extLst>
              <a:ext uri="{FF2B5EF4-FFF2-40B4-BE49-F238E27FC236}">
                <a16:creationId xmlns:a16="http://schemas.microsoft.com/office/drawing/2014/main" id="{9A71E25F-9D22-436A-B5BD-B088B99DCC7B}"/>
              </a:ext>
            </a:extLst>
          </p:cNvPr>
          <p:cNvSpPr txBox="1"/>
          <p:nvPr userDrawn="1"/>
        </p:nvSpPr>
        <p:spPr>
          <a:xfrm>
            <a:off x="57498" y="6619842"/>
            <a:ext cx="220285" cy="1384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AB7268-2CED-4D4F-9DAF-32B864D05AF9}" type="slidenum">
              <a:rPr kumimoji="0" lang="fr-FR" sz="9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9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0570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799EF3B-67B5-43BB-92FC-347C12314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5" y="548909"/>
            <a:ext cx="11017250" cy="335476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8F9ECF5-B06E-4D49-A304-1DAC0CFC58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7375" y="1825624"/>
            <a:ext cx="11017250" cy="44481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772786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1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3" orient="horz" pos="2160">
          <p15:clr>
            <a:srgbClr val="F26B43"/>
          </p15:clr>
        </p15:guide>
        <p15:guide id="14" pos="3840">
          <p15:clr>
            <a:srgbClr val="F26B43"/>
          </p15:clr>
        </p15:guide>
        <p15:guide id="15" pos="370">
          <p15:clr>
            <a:srgbClr val="F26B43"/>
          </p15:clr>
        </p15:guide>
        <p15:guide id="16" pos="7310">
          <p15:clr>
            <a:srgbClr val="F26B43"/>
          </p15:clr>
        </p15:guide>
        <p15:guide id="17" orient="horz" pos="368">
          <p15:clr>
            <a:srgbClr val="F26B43"/>
          </p15:clr>
        </p15:guide>
        <p15:guide id="18" orient="horz" pos="39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ebapps.rexelusa.com/ords/apexextp/f?p=141" TargetMode="External"/><Relationship Id="rId2" Type="http://schemas.openxmlformats.org/officeDocument/2006/relationships/hyperlink" Target="https://rexelapps.rexelusa.com/ords/apexextp/f?p=142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9CFDE4-7391-508E-21B5-E4DCDABE5A9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6763" y="3576228"/>
            <a:ext cx="6652609" cy="503215"/>
          </a:xfrm>
        </p:spPr>
        <p:txBody>
          <a:bodyPr/>
          <a:lstStyle/>
          <a:p>
            <a:r>
              <a:rPr lang="en-US" sz="3600" dirty="0"/>
              <a:t>Supplier Portal User Guide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FBAE7A1-CAA3-8881-D7F3-526884361C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03.09.2023</a:t>
            </a:r>
          </a:p>
        </p:txBody>
      </p:sp>
    </p:spTree>
    <p:extLst>
      <p:ext uri="{BB962C8B-B14F-4D97-AF65-F5344CB8AC3E}">
        <p14:creationId xmlns:p14="http://schemas.microsoft.com/office/powerpoint/2010/main" val="4077229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2B8B192-7734-97DC-B369-D7FF53F28AF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5987" y="2216630"/>
            <a:ext cx="10360025" cy="27956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Supplier Portal is an invoice portal used to view payment statuses.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3D2604D-94B9-AF5F-EA7B-5815CFED6A2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15986" y="2651330"/>
            <a:ext cx="10360025" cy="98745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To access navigate to:</a:t>
            </a:r>
            <a:endParaRPr lang="en-US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dirty="0">
                <a:hlinkClick r:id="rId3"/>
              </a:rPr>
              <a:t>https://webapps.rexelusa.com/ords/apexextp/f?p=141</a:t>
            </a:r>
            <a:endParaRPr lang="en-US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BAB1A43-5CC1-884B-DE63-05861E334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Supplier Portal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DACD17A-0644-3A77-983B-19ADB5130B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1818085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10715-1016-DE38-818A-B815D1EA9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Home/Login Page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564833-1FD0-78A4-67D3-C685C675E8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3933" y="1197952"/>
            <a:ext cx="6995158" cy="548424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2EFC85-8A65-89DE-3326-CB344716D56A}"/>
              </a:ext>
            </a:extLst>
          </p:cNvPr>
          <p:cNvSpPr txBox="1"/>
          <p:nvPr/>
        </p:nvSpPr>
        <p:spPr>
          <a:xfrm>
            <a:off x="400156" y="2988100"/>
            <a:ext cx="1895752" cy="830997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Enter your existing login id and password to get password reset email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05C301-9F7B-4551-5429-2CD5206398DE}"/>
              </a:ext>
            </a:extLst>
          </p:cNvPr>
          <p:cNvSpPr/>
          <p:nvPr/>
        </p:nvSpPr>
        <p:spPr>
          <a:xfrm>
            <a:off x="2692909" y="2743200"/>
            <a:ext cx="1581912" cy="1593850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9E905D8-03C6-DF8E-736C-21C440945640}"/>
              </a:ext>
            </a:extLst>
          </p:cNvPr>
          <p:cNvCxnSpPr>
            <a:stCxn id="3" idx="3"/>
            <a:endCxn id="3" idx="3"/>
          </p:cNvCxnSpPr>
          <p:nvPr/>
        </p:nvCxnSpPr>
        <p:spPr>
          <a:xfrm>
            <a:off x="2295908" y="340359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DECC5D1-0E0B-F09D-44FE-58F53E3A0E27}"/>
              </a:ext>
            </a:extLst>
          </p:cNvPr>
          <p:cNvCxnSpPr>
            <a:cxnSpLocks/>
          </p:cNvCxnSpPr>
          <p:nvPr/>
        </p:nvCxnSpPr>
        <p:spPr>
          <a:xfrm>
            <a:off x="2276858" y="3447794"/>
            <a:ext cx="416051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9014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A3D59-5FF5-11C8-6F14-E310317F4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 Password Email Notification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895BAC-E03E-6CB6-BEA4-EE56BBBB9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900" y="998079"/>
            <a:ext cx="5781674" cy="5596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27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378CE-E9F9-C5AC-5CAD-9C9E646A1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 Password Email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886B1E-1C32-B4F3-8BC3-F496063238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990" y="1072204"/>
            <a:ext cx="9641713" cy="544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515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01139-FFC2-1455-35E7-0D97DAF95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 Password page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59BDBC-4F22-0B68-3745-2B49EE0C1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644" y="1079866"/>
            <a:ext cx="7054193" cy="522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393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679B6AE1-B37A-5EAE-0F8D-1F03C60FD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758" y="1051559"/>
            <a:ext cx="9190142" cy="55523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C0E26D-D329-515C-879C-7A8F167B1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Supplier Portal Navigation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B8929A5-DD5A-EF9F-B7F5-45B3543A58EE}"/>
              </a:ext>
            </a:extLst>
          </p:cNvPr>
          <p:cNvSpPr txBox="1"/>
          <p:nvPr/>
        </p:nvSpPr>
        <p:spPr>
          <a:xfrm>
            <a:off x="4326315" y="1902291"/>
            <a:ext cx="6647544" cy="461665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Click on any column header to sort by this field. </a:t>
            </a:r>
          </a:p>
          <a:p>
            <a:pPr algn="ctr"/>
            <a:r>
              <a:rPr lang="en-US" sz="1200" dirty="0"/>
              <a:t>Example: Invoice date – Newest to oldest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7780DD4-08F7-65A0-EE78-07D9F5E2A8ED}"/>
              </a:ext>
            </a:extLst>
          </p:cNvPr>
          <p:cNvSpPr/>
          <p:nvPr/>
        </p:nvSpPr>
        <p:spPr>
          <a:xfrm>
            <a:off x="2899341" y="2461067"/>
            <a:ext cx="8136958" cy="270473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08FCB1C-0E10-E090-20EE-6ECED7E1D606}"/>
              </a:ext>
            </a:extLst>
          </p:cNvPr>
          <p:cNvSpPr/>
          <p:nvPr/>
        </p:nvSpPr>
        <p:spPr>
          <a:xfrm>
            <a:off x="1933122" y="1732154"/>
            <a:ext cx="966219" cy="261124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6CA720D-0891-3407-F93C-0DCA100A439D}"/>
              </a:ext>
            </a:extLst>
          </p:cNvPr>
          <p:cNvSpPr txBox="1"/>
          <p:nvPr/>
        </p:nvSpPr>
        <p:spPr>
          <a:xfrm>
            <a:off x="390823" y="1602209"/>
            <a:ext cx="1459516" cy="600164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Use the search bar to search all field in the table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C5357B-C90E-F280-795F-C69E33DB9882}"/>
              </a:ext>
            </a:extLst>
          </p:cNvPr>
          <p:cNvSpPr txBox="1"/>
          <p:nvPr/>
        </p:nvSpPr>
        <p:spPr>
          <a:xfrm>
            <a:off x="253419" y="3239540"/>
            <a:ext cx="1621750" cy="646331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Use the left column to filter within the report.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E765BA3-2BB4-131F-9F3E-CBA2822E4590}"/>
              </a:ext>
            </a:extLst>
          </p:cNvPr>
          <p:cNvSpPr txBox="1"/>
          <p:nvPr/>
        </p:nvSpPr>
        <p:spPr>
          <a:xfrm>
            <a:off x="4456203" y="6316398"/>
            <a:ext cx="5721734" cy="276999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Click the Feedback button to report issues or suggest enhancements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E0D5AF7-721E-83A0-C560-E1EA2E72F91A}"/>
              </a:ext>
            </a:extLst>
          </p:cNvPr>
          <p:cNvSpPr/>
          <p:nvPr/>
        </p:nvSpPr>
        <p:spPr>
          <a:xfrm>
            <a:off x="10255440" y="6316399"/>
            <a:ext cx="882460" cy="28989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17286"/>
      </p:ext>
    </p:extLst>
  </p:cSld>
  <p:clrMapOvr>
    <a:masterClrMapping/>
  </p:clrMapOvr>
</p:sld>
</file>

<file path=ppt/theme/theme1.xml><?xml version="1.0" encoding="utf-8"?>
<a:theme xmlns:a="http://schemas.openxmlformats.org/drawingml/2006/main" name="3_Thème Office">
  <a:themeElements>
    <a:clrScheme name="Custom 167">
      <a:dk1>
        <a:srgbClr val="000000"/>
      </a:dk1>
      <a:lt1>
        <a:srgbClr val="868686"/>
      </a:lt1>
      <a:dk2>
        <a:srgbClr val="009EB5"/>
      </a:dk2>
      <a:lt2>
        <a:srgbClr val="25B536"/>
      </a:lt2>
      <a:accent1>
        <a:srgbClr val="2C4D8E"/>
      </a:accent1>
      <a:accent2>
        <a:srgbClr val="FFD44F"/>
      </a:accent2>
      <a:accent3>
        <a:srgbClr val="036905"/>
      </a:accent3>
      <a:accent4>
        <a:srgbClr val="0694D4"/>
      </a:accent4>
      <a:accent5>
        <a:srgbClr val="A45BD1"/>
      </a:accent5>
      <a:accent6>
        <a:srgbClr val="FF9933"/>
      </a:accent6>
      <a:hlink>
        <a:srgbClr val="00A3AD"/>
      </a:hlink>
      <a:folHlink>
        <a:srgbClr val="00BF6F"/>
      </a:folHlink>
    </a:clrScheme>
    <a:fontScheme name="Custom 13">
      <a:majorFont>
        <a:latin typeface="Poppins SemiBold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Custom Color 1">
      <a:srgbClr val="F2F2F2"/>
    </a:custClr>
    <a:custClr name="Custom Color 2">
      <a:srgbClr val="FFFFFF"/>
    </a:custClr>
  </a:custClrLst>
  <a:extLst>
    <a:ext uri="{05A4C25C-085E-4340-85A3-A5531E510DB2}">
      <thm15:themeFamily xmlns:thm15="http://schemas.microsoft.com/office/thememl/2012/main" name="Thème Office" id="{BF033D9C-1F37-4A47-A1C5-4226758EF750}" vid="{56FE635E-0438-4E45-989A-13F2B19E275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3641</TotalTime>
  <Words>121</Words>
  <Application>Microsoft Office PowerPoint</Application>
  <PresentationFormat>Widescreen</PresentationFormat>
  <Paragraphs>18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Poppins</vt:lpstr>
      <vt:lpstr>Poppins SemiBold</vt:lpstr>
      <vt:lpstr>3_Thème Office</vt:lpstr>
      <vt:lpstr>PowerPoint Presentation</vt:lpstr>
      <vt:lpstr>Supplier Portal</vt:lpstr>
      <vt:lpstr>Home/Login Page</vt:lpstr>
      <vt:lpstr>Reset Password Email Notification</vt:lpstr>
      <vt:lpstr>Reset Password Email</vt:lpstr>
      <vt:lpstr>Reset Password page</vt:lpstr>
      <vt:lpstr>Supplier Portal Navigation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York, Jessica</dc:creator>
  <cp:lastModifiedBy>Virani, Akbar</cp:lastModifiedBy>
  <cp:revision>2</cp:revision>
  <dcterms:created xsi:type="dcterms:W3CDTF">2023-02-15T19:04:46Z</dcterms:created>
  <dcterms:modified xsi:type="dcterms:W3CDTF">2023-03-10T06:53:12Z</dcterms:modified>
</cp:coreProperties>
</file>